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</p:sldMasterIdLst>
  <p:notesMasterIdLst>
    <p:notesMasterId r:id="rId27"/>
  </p:notesMasterIdLst>
  <p:sldIdLst>
    <p:sldId id="564" r:id="rId3"/>
    <p:sldId id="512" r:id="rId4"/>
    <p:sldId id="546" r:id="rId5"/>
    <p:sldId id="547" r:id="rId6"/>
    <p:sldId id="567" r:id="rId7"/>
    <p:sldId id="566" r:id="rId8"/>
    <p:sldId id="548" r:id="rId9"/>
    <p:sldId id="549" r:id="rId10"/>
    <p:sldId id="550" r:id="rId11"/>
    <p:sldId id="323" r:id="rId12"/>
    <p:sldId id="552" r:id="rId13"/>
    <p:sldId id="553" r:id="rId14"/>
    <p:sldId id="554" r:id="rId15"/>
    <p:sldId id="555" r:id="rId16"/>
    <p:sldId id="556" r:id="rId17"/>
    <p:sldId id="557" r:id="rId18"/>
    <p:sldId id="558" r:id="rId19"/>
    <p:sldId id="559" r:id="rId20"/>
    <p:sldId id="560" r:id="rId21"/>
    <p:sldId id="561" r:id="rId22"/>
    <p:sldId id="562" r:id="rId23"/>
    <p:sldId id="563" r:id="rId24"/>
    <p:sldId id="375" r:id="rId25"/>
    <p:sldId id="364" r:id="rId26"/>
  </p:sldIdLst>
  <p:sldSz cx="9144000" cy="5143500" type="screen16x9"/>
  <p:notesSz cx="6858000" cy="9144000"/>
  <p:defaultTextStyle>
    <a:defPPr>
      <a:defRPr lang="en-US"/>
    </a:defPPr>
    <a:lvl1pPr marL="0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8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2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297" autoAdjust="0"/>
  </p:normalViewPr>
  <p:slideViewPr>
    <p:cSldViewPr>
      <p:cViewPr varScale="1">
        <p:scale>
          <a:sx n="78" d="100"/>
          <a:sy n="78" d="100"/>
        </p:scale>
        <p:origin x="954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3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6.wmf"/><Relationship Id="rId2" Type="http://schemas.openxmlformats.org/officeDocument/2006/relationships/image" Target="../media/image75.wmf"/><Relationship Id="rId1" Type="http://schemas.openxmlformats.org/officeDocument/2006/relationships/image" Target="../media/image74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9.wmf"/><Relationship Id="rId2" Type="http://schemas.openxmlformats.org/officeDocument/2006/relationships/image" Target="../media/image78.wmf"/><Relationship Id="rId1" Type="http://schemas.openxmlformats.org/officeDocument/2006/relationships/image" Target="../media/image77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80.wmf"/><Relationship Id="rId1" Type="http://schemas.openxmlformats.org/officeDocument/2006/relationships/image" Target="../media/image7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5" Type="http://schemas.openxmlformats.org/officeDocument/2006/relationships/image" Target="../media/image20.wmf"/><Relationship Id="rId4" Type="http://schemas.openxmlformats.org/officeDocument/2006/relationships/image" Target="../media/image19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image" Target="../media/image23.wmf"/><Relationship Id="rId7" Type="http://schemas.openxmlformats.org/officeDocument/2006/relationships/image" Target="../media/image27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6" Type="http://schemas.openxmlformats.org/officeDocument/2006/relationships/image" Target="../media/image26.wmf"/><Relationship Id="rId11" Type="http://schemas.openxmlformats.org/officeDocument/2006/relationships/image" Target="../media/image31.wmf"/><Relationship Id="rId5" Type="http://schemas.openxmlformats.org/officeDocument/2006/relationships/image" Target="../media/image25.wmf"/><Relationship Id="rId10" Type="http://schemas.openxmlformats.org/officeDocument/2006/relationships/image" Target="../media/image30.wmf"/><Relationship Id="rId4" Type="http://schemas.openxmlformats.org/officeDocument/2006/relationships/image" Target="../media/image24.wmf"/><Relationship Id="rId9" Type="http://schemas.openxmlformats.org/officeDocument/2006/relationships/image" Target="../media/image29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Relationship Id="rId5" Type="http://schemas.openxmlformats.org/officeDocument/2006/relationships/image" Target="../media/image43.wmf"/><Relationship Id="rId4" Type="http://schemas.openxmlformats.org/officeDocument/2006/relationships/image" Target="../media/image42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Relationship Id="rId5" Type="http://schemas.openxmlformats.org/officeDocument/2006/relationships/image" Target="../media/image48.wmf"/><Relationship Id="rId4" Type="http://schemas.openxmlformats.org/officeDocument/2006/relationships/image" Target="../media/image47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55.wmf"/><Relationship Id="rId3" Type="http://schemas.openxmlformats.org/officeDocument/2006/relationships/image" Target="../media/image50.wmf"/><Relationship Id="rId7" Type="http://schemas.openxmlformats.org/officeDocument/2006/relationships/image" Target="../media/image54.wmf"/><Relationship Id="rId2" Type="http://schemas.openxmlformats.org/officeDocument/2006/relationships/image" Target="../media/image49.wmf"/><Relationship Id="rId1" Type="http://schemas.openxmlformats.org/officeDocument/2006/relationships/image" Target="../media/image38.wmf"/><Relationship Id="rId6" Type="http://schemas.openxmlformats.org/officeDocument/2006/relationships/image" Target="../media/image53.wmf"/><Relationship Id="rId5" Type="http://schemas.openxmlformats.org/officeDocument/2006/relationships/image" Target="../media/image52.wmf"/><Relationship Id="rId4" Type="http://schemas.openxmlformats.org/officeDocument/2006/relationships/image" Target="../media/image51.wmf"/><Relationship Id="rId9" Type="http://schemas.openxmlformats.org/officeDocument/2006/relationships/image" Target="../media/image56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7" Type="http://schemas.openxmlformats.org/officeDocument/2006/relationships/image" Target="../media/image63.wmf"/><Relationship Id="rId2" Type="http://schemas.openxmlformats.org/officeDocument/2006/relationships/image" Target="../media/image58.wmf"/><Relationship Id="rId1" Type="http://schemas.openxmlformats.org/officeDocument/2006/relationships/image" Target="../media/image57.wmf"/><Relationship Id="rId6" Type="http://schemas.openxmlformats.org/officeDocument/2006/relationships/image" Target="../media/image62.wmf"/><Relationship Id="rId5" Type="http://schemas.openxmlformats.org/officeDocument/2006/relationships/image" Target="../media/image61.wmf"/><Relationship Id="rId4" Type="http://schemas.openxmlformats.org/officeDocument/2006/relationships/image" Target="../media/image60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71.wmf"/><Relationship Id="rId3" Type="http://schemas.openxmlformats.org/officeDocument/2006/relationships/image" Target="../media/image66.wmf"/><Relationship Id="rId7" Type="http://schemas.openxmlformats.org/officeDocument/2006/relationships/image" Target="../media/image70.wmf"/><Relationship Id="rId2" Type="http://schemas.openxmlformats.org/officeDocument/2006/relationships/image" Target="../media/image65.wmf"/><Relationship Id="rId1" Type="http://schemas.openxmlformats.org/officeDocument/2006/relationships/image" Target="../media/image64.wmf"/><Relationship Id="rId6" Type="http://schemas.openxmlformats.org/officeDocument/2006/relationships/image" Target="../media/image69.wmf"/><Relationship Id="rId5" Type="http://schemas.openxmlformats.org/officeDocument/2006/relationships/image" Target="../media/image68.wmf"/><Relationship Id="rId4" Type="http://schemas.openxmlformats.org/officeDocument/2006/relationships/image" Target="../media/image6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C8DED3-7A71-44B5-A23F-04BD276A6A04}" type="datetimeFigureOut">
              <a:rPr lang="en-US" smtClean="0"/>
              <a:t>5/1/2022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8DE49A-6AED-46BF-8EFD-A3F7DE595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586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8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2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9AF9B-E792-48C9-A4DB-0D0FC57A52B0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31960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8DE49A-6AED-46BF-8EFD-A3F7DE595BF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0688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3789410"/>
            <a:ext cx="5637010" cy="66158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5/1/2022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3" y="2349219"/>
            <a:ext cx="7175351" cy="1344875"/>
          </a:xfrm>
          <a:effectLst/>
        </p:spPr>
        <p:txBody>
          <a:bodyPr>
            <a:noAutofit/>
          </a:bodyPr>
          <a:lstStyle>
            <a:lvl1pPr marL="640064" indent="-457189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548639"/>
            <a:ext cx="6400800" cy="260604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5/1/2022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282388"/>
            <a:ext cx="2057400" cy="3928754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5" y="548641"/>
            <a:ext cx="4829287" cy="367104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5/1/2022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00151"/>
            <a:ext cx="4038600" cy="16394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2953943"/>
            <a:ext cx="4038600" cy="16406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C996A-4D0A-4467-9620-16878E0DE1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98014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5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892" indent="0" algn="ctr">
              <a:buNone/>
              <a:defRPr/>
            </a:lvl2pPr>
            <a:lvl3pPr marL="685783" indent="0" algn="ctr">
              <a:buNone/>
              <a:defRPr/>
            </a:lvl3pPr>
            <a:lvl4pPr marL="1028675" indent="0" algn="ctr">
              <a:buNone/>
              <a:defRPr/>
            </a:lvl4pPr>
            <a:lvl5pPr marL="1371566" indent="0" algn="ctr">
              <a:buNone/>
              <a:defRPr/>
            </a:lvl5pPr>
            <a:lvl6pPr marL="1714457" indent="0" algn="ctr">
              <a:buNone/>
              <a:defRPr/>
            </a:lvl6pPr>
            <a:lvl7pPr marL="2057348" indent="0" algn="ctr">
              <a:buNone/>
              <a:defRPr/>
            </a:lvl7pPr>
            <a:lvl8pPr marL="2400240" indent="0" algn="ctr">
              <a:buNone/>
              <a:defRPr/>
            </a:lvl8pPr>
            <a:lvl9pPr marL="274313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DC9845-8BC8-4D88-9719-71569C8FB05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2387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63710D-0C51-4BDA-9B1B-0A5F5B0F0AE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8571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70FBA-BCA4-4395-8E9E-978AFD81C22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2066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55D80A-A44F-44B4-AD2C-A8FD4113488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7582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F9FEEF-6D43-402F-A99D-9EA26E37B63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2342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A7E593-4CFC-4ECB-824D-D8844FE358B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8373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0B582A-3BF9-4452-8397-C513DD284CB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22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5/1/2022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548640"/>
            <a:ext cx="6400800" cy="26060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D06D38-D618-45AF-8647-A797209E44E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545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5AEADA-E05B-40CD-B348-AFC903F729E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5630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2E0079-65D2-4FD7-A18C-E870036849F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3025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D18A75-3E12-4C57-8AE0-87965928F98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4356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D213CD-6999-411C-AABF-CD96D347B37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2241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D31CBB-B1C7-4F0D-9F97-5F86518821E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4835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6358C1-B3F5-4573-A890-B0C9F1E829F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7088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2E9953-E6B5-42CC-8275-4506F3DBB26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2689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97AE13-45CB-4FBB-8C4F-E2D96F3E6B9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738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B8692B-8EDE-4A2F-AADB-5C4751C2784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946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6" y="1629487"/>
            <a:ext cx="5966666" cy="1817510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9" y="3455633"/>
            <a:ext cx="5970494" cy="626595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5/1/2022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A5AC96-B8B2-415D-A08F-1F8E2992D21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3780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1F9DE9-15B9-4EFE-898C-B00CE9B02D6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1504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B6FD89-5F8E-40BC-90B7-A93335661AD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8412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82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892" indent="0">
              <a:buNone/>
              <a:defRPr sz="1400"/>
            </a:lvl2pPr>
            <a:lvl3pPr marL="685783" indent="0">
              <a:buNone/>
              <a:defRPr sz="1200"/>
            </a:lvl3pPr>
            <a:lvl4pPr marL="1028675" indent="0">
              <a:buNone/>
              <a:defRPr sz="1100"/>
            </a:lvl4pPr>
            <a:lvl5pPr marL="1371566" indent="0">
              <a:buNone/>
              <a:defRPr sz="1100"/>
            </a:lvl5pPr>
            <a:lvl6pPr marL="1714457" indent="0">
              <a:buNone/>
              <a:defRPr sz="1100"/>
            </a:lvl6pPr>
            <a:lvl7pPr marL="2057348" indent="0">
              <a:buNone/>
              <a:defRPr sz="1100"/>
            </a:lvl7pPr>
            <a:lvl8pPr marL="2400240" indent="0">
              <a:buNone/>
              <a:defRPr sz="1100"/>
            </a:lvl8pPr>
            <a:lvl9pPr marL="2743132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14499F-FB33-45AB-A5B8-7EE4201676F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03932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5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5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4AE14F-20C0-41DD-A6EE-A0750A606F9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2768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40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40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802D8D-8B80-4AD1-BE66-4EB1FA310DC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62020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58A172-F6F8-420E-8748-60E5FCC569D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84613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72CEFD-E17B-4EF8-BE5F-6356C7D1D65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8323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CB239A-00A3-4455-86CF-FAC37DC2658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14768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B4036B-CB3D-4622-A398-65D5EEF24DF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385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5/1/2022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548639"/>
            <a:ext cx="3346704" cy="26060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548640"/>
            <a:ext cx="3346704" cy="26060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10E48E-A4BF-43E7-8E35-99BB3F21E0F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41528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5C0106-A77C-43EC-B6FF-E4B874AFB20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72782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AF5349-DF73-4AAC-952E-D631EC6694D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31275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7C303F-E230-43DD-85D3-C9BBB3841D9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32350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14D3B3-90B2-4F83-A36C-3E9F5B27F2E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5506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4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100"/>
            </a:lvl1pPr>
            <a:lvl2pPr marL="342892" indent="0">
              <a:buNone/>
              <a:defRPr sz="900"/>
            </a:lvl2pPr>
            <a:lvl3pPr marL="685783" indent="0">
              <a:buNone/>
              <a:defRPr sz="800"/>
            </a:lvl3pPr>
            <a:lvl4pPr marL="1028675" indent="0">
              <a:buNone/>
              <a:defRPr sz="700"/>
            </a:lvl4pPr>
            <a:lvl5pPr marL="1371566" indent="0">
              <a:buNone/>
              <a:defRPr sz="700"/>
            </a:lvl5pPr>
            <a:lvl6pPr marL="1714457" indent="0">
              <a:buNone/>
              <a:defRPr sz="700"/>
            </a:lvl6pPr>
            <a:lvl7pPr marL="2057348" indent="0">
              <a:buNone/>
              <a:defRPr sz="700"/>
            </a:lvl7pPr>
            <a:lvl8pPr marL="2400240" indent="0">
              <a:buNone/>
              <a:defRPr sz="700"/>
            </a:lvl8pPr>
            <a:lvl9pPr marL="2743132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80C7B4-A2B7-4616-9067-4E8D1B5516E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62277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100"/>
            </a:lvl1pPr>
            <a:lvl2pPr marL="342892" indent="0">
              <a:buNone/>
              <a:defRPr sz="900"/>
            </a:lvl2pPr>
            <a:lvl3pPr marL="685783" indent="0">
              <a:buNone/>
              <a:defRPr sz="800"/>
            </a:lvl3pPr>
            <a:lvl4pPr marL="1028675" indent="0">
              <a:buNone/>
              <a:defRPr sz="700"/>
            </a:lvl4pPr>
            <a:lvl5pPr marL="1371566" indent="0">
              <a:buNone/>
              <a:defRPr sz="700"/>
            </a:lvl5pPr>
            <a:lvl6pPr marL="1714457" indent="0">
              <a:buNone/>
              <a:defRPr sz="700"/>
            </a:lvl6pPr>
            <a:lvl7pPr marL="2057348" indent="0">
              <a:buNone/>
              <a:defRPr sz="700"/>
            </a:lvl7pPr>
            <a:lvl8pPr marL="2400240" indent="0">
              <a:buNone/>
              <a:defRPr sz="700"/>
            </a:lvl8pPr>
            <a:lvl9pPr marL="2743132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FB1279-8661-4132-8ABE-B3279833E7F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41941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DDBCAD-9CC5-46E4-9717-A5A7BBC23B5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64435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5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5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AF3728-9BE5-4D0D-8C9F-A61EFA98C87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576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8641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050245"/>
            <a:ext cx="3346704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548641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marL="0" lvl="0" indent="0" algn="ctr" defTabSz="914378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049274"/>
            <a:ext cx="3346704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5/1/2022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5/1/2022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5/1/2022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7" y="1657350"/>
            <a:ext cx="3636085" cy="943870"/>
          </a:xfrm>
          <a:effectLst/>
        </p:spPr>
        <p:txBody>
          <a:bodyPr anchor="b">
            <a:noAutofit/>
          </a:bodyPr>
          <a:lstStyle>
            <a:lvl1pPr marL="228594" indent="-228594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7" y="548641"/>
            <a:ext cx="4017085" cy="3671048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6" y="2623352"/>
            <a:ext cx="3388660" cy="1604639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5/1/2022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857251"/>
            <a:ext cx="4114800" cy="2345855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757865"/>
            <a:ext cx="3694114" cy="1622265"/>
          </a:xfrm>
        </p:spPr>
        <p:txBody>
          <a:bodyPr anchor="b"/>
          <a:lstStyle>
            <a:lvl1pPr marL="182876" indent="-182876">
              <a:buFont typeface="Georgia" pitchFamily="18" charset="0"/>
              <a:buChar char="*"/>
              <a:defRPr sz="16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5/1/2022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3348316"/>
            <a:ext cx="6383538" cy="85725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26" Type="http://schemas.openxmlformats.org/officeDocument/2006/relationships/slideLayout" Target="../slideLayouts/slideLayout38.xml"/><Relationship Id="rId21" Type="http://schemas.openxmlformats.org/officeDocument/2006/relationships/slideLayout" Target="../slideLayouts/slideLayout33.xml"/><Relationship Id="rId34" Type="http://schemas.openxmlformats.org/officeDocument/2006/relationships/slideLayout" Target="../slideLayouts/slideLayout46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slideLayout" Target="../slideLayouts/slideLayout37.xml"/><Relationship Id="rId33" Type="http://schemas.openxmlformats.org/officeDocument/2006/relationships/slideLayout" Target="../slideLayouts/slideLayout45.xml"/><Relationship Id="rId38" Type="http://schemas.openxmlformats.org/officeDocument/2006/relationships/image" Target="../media/image1.jpg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29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36.xml"/><Relationship Id="rId32" Type="http://schemas.openxmlformats.org/officeDocument/2006/relationships/slideLayout" Target="../slideLayouts/slideLayout44.xml"/><Relationship Id="rId37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28" Type="http://schemas.openxmlformats.org/officeDocument/2006/relationships/slideLayout" Target="../slideLayouts/slideLayout40.xml"/><Relationship Id="rId36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31" Type="http://schemas.openxmlformats.org/officeDocument/2006/relationships/slideLayout" Target="../slideLayouts/slideLayout43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Relationship Id="rId27" Type="http://schemas.openxmlformats.org/officeDocument/2006/relationships/slideLayout" Target="../slideLayouts/slideLayout39.xml"/><Relationship Id="rId30" Type="http://schemas.openxmlformats.org/officeDocument/2006/relationships/slideLayout" Target="../slideLayouts/slideLayout42.xml"/><Relationship Id="rId35" Type="http://schemas.openxmlformats.org/officeDocument/2006/relationships/slideLayout" Target="../slideLayouts/slideLayout47.xml"/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29050"/>
            <a:ext cx="9144000" cy="131445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2905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826228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91" y="3279126"/>
            <a:ext cx="6512511" cy="857250"/>
          </a:xfrm>
          <a:prstGeom prst="rect">
            <a:avLst/>
          </a:prstGeom>
          <a:effectLst/>
        </p:spPr>
        <p:txBody>
          <a:bodyPr vert="horz" lIns="91438" tIns="45719" rIns="91438" bIns="45719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9195"/>
            <a:ext cx="6400800" cy="2606040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4629150"/>
            <a:ext cx="2514600" cy="273844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FB99C5D-967B-49F0-8FAE-B3707F5FC772}" type="datetimeFigureOut">
              <a:rPr lang="en-US" smtClean="0"/>
              <a:t>5/1/2022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1" y="4629150"/>
            <a:ext cx="3352801" cy="273844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4629150"/>
            <a:ext cx="1828800" cy="273844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</p:sldLayoutIdLst>
  <p:txStyles>
    <p:titleStyle>
      <a:lvl1pPr marL="320032" indent="-320032" algn="r" defTabSz="914378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594" indent="-182876" algn="l" defTabSz="914378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27" indent="-182876" algn="l" defTabSz="914378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40" indent="-182876" algn="l" defTabSz="914378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52" indent="-182876" algn="l" defTabSz="914378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54" indent="-182876" algn="l" defTabSz="914378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167" indent="-182876" algn="l" defTabSz="914378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11" indent="-182876" algn="l" defTabSz="914378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5943" indent="-182876" algn="l" defTabSz="914378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688" indent="-182876" algn="l" defTabSz="914378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8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79" tIns="34289" rIns="68579" bIns="3428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79" tIns="34289" rIns="68579" bIns="342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79" tIns="34289" rIns="68579" bIns="3428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1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79" tIns="34289" rIns="68579" bIns="34289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1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79" tIns="34289" rIns="68579" bIns="342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100" smtClean="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06A390B-D934-4C76-B9B6-2E192F544927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499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  <p:sldLayoutId id="2147483692" r:id="rId18"/>
    <p:sldLayoutId id="2147483693" r:id="rId19"/>
    <p:sldLayoutId id="2147483694" r:id="rId20"/>
    <p:sldLayoutId id="2147483695" r:id="rId21"/>
    <p:sldLayoutId id="2147483696" r:id="rId22"/>
    <p:sldLayoutId id="2147483697" r:id="rId23"/>
    <p:sldLayoutId id="2147483698" r:id="rId24"/>
    <p:sldLayoutId id="2147483699" r:id="rId25"/>
    <p:sldLayoutId id="2147483700" r:id="rId26"/>
    <p:sldLayoutId id="2147483701" r:id="rId27"/>
    <p:sldLayoutId id="2147483702" r:id="rId28"/>
    <p:sldLayoutId id="2147483703" r:id="rId29"/>
    <p:sldLayoutId id="2147483704" r:id="rId30"/>
    <p:sldLayoutId id="2147483705" r:id="rId31"/>
    <p:sldLayoutId id="2147483706" r:id="rId32"/>
    <p:sldLayoutId id="2147483707" r:id="rId33"/>
    <p:sldLayoutId id="2147483708" r:id="rId34"/>
    <p:sldLayoutId id="2147483709" r:id="rId35"/>
    <p:sldLayoutId id="2147483710" r:id="rId3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5pPr>
      <a:lvl6pPr marL="342892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6pPr>
      <a:lvl7pPr marL="685783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7pPr>
      <a:lvl8pPr marL="1028675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8pPr>
      <a:lvl9pPr marL="1371566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9pPr>
    </p:titleStyle>
    <p:bodyStyle>
      <a:lvl1pPr marL="257168" indent="-257168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199" indent="-214308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28" indent="-171446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20" indent="-171446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12" indent="-171446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03" indent="-171446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795" indent="-171446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686" indent="-171446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577" indent="-171446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13" Type="http://schemas.openxmlformats.org/officeDocument/2006/relationships/image" Target="../media/image23.wmf"/><Relationship Id="rId18" Type="http://schemas.openxmlformats.org/officeDocument/2006/relationships/oleObject" Target="../embeddings/oleObject12.bin"/><Relationship Id="rId26" Type="http://schemas.openxmlformats.org/officeDocument/2006/relationships/oleObject" Target="../embeddings/oleObject16.bin"/><Relationship Id="rId3" Type="http://schemas.openxmlformats.org/officeDocument/2006/relationships/audio" Target="../media/audio1.wav"/><Relationship Id="rId21" Type="http://schemas.openxmlformats.org/officeDocument/2006/relationships/image" Target="../media/image27.wmf"/><Relationship Id="rId7" Type="http://schemas.openxmlformats.org/officeDocument/2006/relationships/image" Target="../media/image35.emf"/><Relationship Id="rId12" Type="http://schemas.openxmlformats.org/officeDocument/2006/relationships/oleObject" Target="../embeddings/oleObject9.bin"/><Relationship Id="rId17" Type="http://schemas.openxmlformats.org/officeDocument/2006/relationships/image" Target="../media/image25.wmf"/><Relationship Id="rId25" Type="http://schemas.openxmlformats.org/officeDocument/2006/relationships/image" Target="../media/image29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1.bin"/><Relationship Id="rId20" Type="http://schemas.openxmlformats.org/officeDocument/2006/relationships/oleObject" Target="../embeddings/oleObject13.bin"/><Relationship Id="rId29" Type="http://schemas.openxmlformats.org/officeDocument/2006/relationships/image" Target="../media/image31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34.emf"/><Relationship Id="rId11" Type="http://schemas.openxmlformats.org/officeDocument/2006/relationships/image" Target="../media/image22.wmf"/><Relationship Id="rId24" Type="http://schemas.openxmlformats.org/officeDocument/2006/relationships/oleObject" Target="../embeddings/oleObject15.bin"/><Relationship Id="rId5" Type="http://schemas.openxmlformats.org/officeDocument/2006/relationships/image" Target="../media/image33.wmf"/><Relationship Id="rId15" Type="http://schemas.openxmlformats.org/officeDocument/2006/relationships/image" Target="../media/image24.wmf"/><Relationship Id="rId23" Type="http://schemas.openxmlformats.org/officeDocument/2006/relationships/image" Target="../media/image28.wmf"/><Relationship Id="rId28" Type="http://schemas.openxmlformats.org/officeDocument/2006/relationships/oleObject" Target="../embeddings/oleObject17.bin"/><Relationship Id="rId10" Type="http://schemas.openxmlformats.org/officeDocument/2006/relationships/oleObject" Target="../embeddings/oleObject8.bin"/><Relationship Id="rId19" Type="http://schemas.openxmlformats.org/officeDocument/2006/relationships/image" Target="../media/image26.wmf"/><Relationship Id="rId4" Type="http://schemas.openxmlformats.org/officeDocument/2006/relationships/image" Target="../media/image32.emf"/><Relationship Id="rId9" Type="http://schemas.openxmlformats.org/officeDocument/2006/relationships/image" Target="../media/image21.wmf"/><Relationship Id="rId14" Type="http://schemas.openxmlformats.org/officeDocument/2006/relationships/oleObject" Target="../embeddings/oleObject10.bin"/><Relationship Id="rId22" Type="http://schemas.openxmlformats.org/officeDocument/2006/relationships/oleObject" Target="../embeddings/oleObject14.bin"/><Relationship Id="rId27" Type="http://schemas.openxmlformats.org/officeDocument/2006/relationships/image" Target="../media/image30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7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36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3" Type="http://schemas.openxmlformats.org/officeDocument/2006/relationships/oleObject" Target="../embeddings/oleObject21.bin"/><Relationship Id="rId7" Type="http://schemas.openxmlformats.org/officeDocument/2006/relationships/oleObject" Target="../embeddings/oleObject23.bin"/><Relationship Id="rId12" Type="http://schemas.openxmlformats.org/officeDocument/2006/relationships/image" Target="../media/image43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0.wmf"/><Relationship Id="rId11" Type="http://schemas.openxmlformats.org/officeDocument/2006/relationships/oleObject" Target="../embeddings/oleObject25.bin"/><Relationship Id="rId5" Type="http://schemas.openxmlformats.org/officeDocument/2006/relationships/oleObject" Target="../embeddings/oleObject22.bin"/><Relationship Id="rId10" Type="http://schemas.openxmlformats.org/officeDocument/2006/relationships/image" Target="../media/image42.wmf"/><Relationship Id="rId4" Type="http://schemas.openxmlformats.org/officeDocument/2006/relationships/image" Target="../media/image39.wmf"/><Relationship Id="rId9" Type="http://schemas.openxmlformats.org/officeDocument/2006/relationships/oleObject" Target="../embeddings/oleObject24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3" Type="http://schemas.openxmlformats.org/officeDocument/2006/relationships/oleObject" Target="../embeddings/oleObject26.bin"/><Relationship Id="rId7" Type="http://schemas.openxmlformats.org/officeDocument/2006/relationships/oleObject" Target="../embeddings/oleObject28.bin"/><Relationship Id="rId12" Type="http://schemas.openxmlformats.org/officeDocument/2006/relationships/image" Target="../media/image48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5.wmf"/><Relationship Id="rId11" Type="http://schemas.openxmlformats.org/officeDocument/2006/relationships/oleObject" Target="../embeddings/oleObject30.bin"/><Relationship Id="rId5" Type="http://schemas.openxmlformats.org/officeDocument/2006/relationships/oleObject" Target="../embeddings/oleObject27.bin"/><Relationship Id="rId10" Type="http://schemas.openxmlformats.org/officeDocument/2006/relationships/image" Target="../media/image47.wmf"/><Relationship Id="rId4" Type="http://schemas.openxmlformats.org/officeDocument/2006/relationships/image" Target="../media/image44.wmf"/><Relationship Id="rId9" Type="http://schemas.openxmlformats.org/officeDocument/2006/relationships/oleObject" Target="../embeddings/oleObject29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13" Type="http://schemas.openxmlformats.org/officeDocument/2006/relationships/oleObject" Target="../embeddings/oleObject36.bin"/><Relationship Id="rId18" Type="http://schemas.openxmlformats.org/officeDocument/2006/relationships/image" Target="../media/image55.wmf"/><Relationship Id="rId3" Type="http://schemas.openxmlformats.org/officeDocument/2006/relationships/oleObject" Target="../embeddings/oleObject31.bin"/><Relationship Id="rId7" Type="http://schemas.openxmlformats.org/officeDocument/2006/relationships/oleObject" Target="../embeddings/oleObject33.bin"/><Relationship Id="rId12" Type="http://schemas.openxmlformats.org/officeDocument/2006/relationships/image" Target="../media/image52.wmf"/><Relationship Id="rId17" Type="http://schemas.openxmlformats.org/officeDocument/2006/relationships/oleObject" Target="../embeddings/oleObject38.bin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54.wmf"/><Relationship Id="rId20" Type="http://schemas.openxmlformats.org/officeDocument/2006/relationships/image" Target="../media/image56.wmf"/><Relationship Id="rId1" Type="http://schemas.openxmlformats.org/officeDocument/2006/relationships/vmlDrawing" Target="../drawings/vmlDrawing7.vml"/><Relationship Id="rId6" Type="http://schemas.openxmlformats.org/officeDocument/2006/relationships/image" Target="../media/image49.wmf"/><Relationship Id="rId11" Type="http://schemas.openxmlformats.org/officeDocument/2006/relationships/oleObject" Target="../embeddings/oleObject35.bin"/><Relationship Id="rId5" Type="http://schemas.openxmlformats.org/officeDocument/2006/relationships/oleObject" Target="../embeddings/oleObject32.bin"/><Relationship Id="rId15" Type="http://schemas.openxmlformats.org/officeDocument/2006/relationships/oleObject" Target="../embeddings/oleObject37.bin"/><Relationship Id="rId10" Type="http://schemas.openxmlformats.org/officeDocument/2006/relationships/image" Target="../media/image51.wmf"/><Relationship Id="rId19" Type="http://schemas.openxmlformats.org/officeDocument/2006/relationships/oleObject" Target="../embeddings/oleObject39.bin"/><Relationship Id="rId4" Type="http://schemas.openxmlformats.org/officeDocument/2006/relationships/image" Target="../media/image38.wmf"/><Relationship Id="rId9" Type="http://schemas.openxmlformats.org/officeDocument/2006/relationships/oleObject" Target="../embeddings/oleObject34.bin"/><Relationship Id="rId14" Type="http://schemas.openxmlformats.org/officeDocument/2006/relationships/image" Target="../media/image53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wmf"/><Relationship Id="rId13" Type="http://schemas.openxmlformats.org/officeDocument/2006/relationships/oleObject" Target="../embeddings/oleObject45.bin"/><Relationship Id="rId3" Type="http://schemas.openxmlformats.org/officeDocument/2006/relationships/oleObject" Target="../embeddings/oleObject40.bin"/><Relationship Id="rId7" Type="http://schemas.openxmlformats.org/officeDocument/2006/relationships/oleObject" Target="../embeddings/oleObject42.bin"/><Relationship Id="rId12" Type="http://schemas.openxmlformats.org/officeDocument/2006/relationships/image" Target="../media/image61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63.wmf"/><Relationship Id="rId1" Type="http://schemas.openxmlformats.org/officeDocument/2006/relationships/vmlDrawing" Target="../drawings/vmlDrawing8.vml"/><Relationship Id="rId6" Type="http://schemas.openxmlformats.org/officeDocument/2006/relationships/image" Target="../media/image58.wmf"/><Relationship Id="rId11" Type="http://schemas.openxmlformats.org/officeDocument/2006/relationships/oleObject" Target="../embeddings/oleObject44.bin"/><Relationship Id="rId5" Type="http://schemas.openxmlformats.org/officeDocument/2006/relationships/oleObject" Target="../embeddings/oleObject41.bin"/><Relationship Id="rId15" Type="http://schemas.openxmlformats.org/officeDocument/2006/relationships/oleObject" Target="../embeddings/oleObject46.bin"/><Relationship Id="rId10" Type="http://schemas.openxmlformats.org/officeDocument/2006/relationships/image" Target="../media/image60.wmf"/><Relationship Id="rId4" Type="http://schemas.openxmlformats.org/officeDocument/2006/relationships/image" Target="../media/image57.wmf"/><Relationship Id="rId9" Type="http://schemas.openxmlformats.org/officeDocument/2006/relationships/oleObject" Target="../embeddings/oleObject43.bin"/><Relationship Id="rId14" Type="http://schemas.openxmlformats.org/officeDocument/2006/relationships/image" Target="../media/image62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wmf"/><Relationship Id="rId13" Type="http://schemas.openxmlformats.org/officeDocument/2006/relationships/oleObject" Target="../embeddings/oleObject52.bin"/><Relationship Id="rId18" Type="http://schemas.openxmlformats.org/officeDocument/2006/relationships/image" Target="../media/image71.wmf"/><Relationship Id="rId3" Type="http://schemas.openxmlformats.org/officeDocument/2006/relationships/oleObject" Target="../embeddings/oleObject47.bin"/><Relationship Id="rId7" Type="http://schemas.openxmlformats.org/officeDocument/2006/relationships/oleObject" Target="../embeddings/oleObject49.bin"/><Relationship Id="rId12" Type="http://schemas.openxmlformats.org/officeDocument/2006/relationships/image" Target="../media/image68.wmf"/><Relationship Id="rId17" Type="http://schemas.openxmlformats.org/officeDocument/2006/relationships/oleObject" Target="../embeddings/oleObject54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70.wmf"/><Relationship Id="rId1" Type="http://schemas.openxmlformats.org/officeDocument/2006/relationships/vmlDrawing" Target="../drawings/vmlDrawing9.vml"/><Relationship Id="rId6" Type="http://schemas.openxmlformats.org/officeDocument/2006/relationships/image" Target="../media/image65.wmf"/><Relationship Id="rId11" Type="http://schemas.openxmlformats.org/officeDocument/2006/relationships/oleObject" Target="../embeddings/oleObject51.bin"/><Relationship Id="rId5" Type="http://schemas.openxmlformats.org/officeDocument/2006/relationships/oleObject" Target="../embeddings/oleObject48.bin"/><Relationship Id="rId15" Type="http://schemas.openxmlformats.org/officeDocument/2006/relationships/oleObject" Target="../embeddings/oleObject53.bin"/><Relationship Id="rId10" Type="http://schemas.openxmlformats.org/officeDocument/2006/relationships/image" Target="../media/image67.wmf"/><Relationship Id="rId4" Type="http://schemas.openxmlformats.org/officeDocument/2006/relationships/image" Target="../media/image64.wmf"/><Relationship Id="rId9" Type="http://schemas.openxmlformats.org/officeDocument/2006/relationships/oleObject" Target="../embeddings/oleObject50.bin"/><Relationship Id="rId14" Type="http://schemas.openxmlformats.org/officeDocument/2006/relationships/image" Target="../media/image69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image" Target="../media/image73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55.bin"/><Relationship Id="rId5" Type="http://schemas.openxmlformats.org/officeDocument/2006/relationships/image" Target="../media/image72.gif"/><Relationship Id="rId4" Type="http://schemas.openxmlformats.org/officeDocument/2006/relationships/audio" Target="../media/audio5.wav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7.bin"/><Relationship Id="rId3" Type="http://schemas.openxmlformats.org/officeDocument/2006/relationships/audio" Target="../media/audio4.wav"/><Relationship Id="rId7" Type="http://schemas.openxmlformats.org/officeDocument/2006/relationships/image" Target="../media/image7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56.bin"/><Relationship Id="rId11" Type="http://schemas.openxmlformats.org/officeDocument/2006/relationships/image" Target="../media/image76.wmf"/><Relationship Id="rId5" Type="http://schemas.openxmlformats.org/officeDocument/2006/relationships/image" Target="../media/image72.gif"/><Relationship Id="rId10" Type="http://schemas.openxmlformats.org/officeDocument/2006/relationships/oleObject" Target="../embeddings/oleObject58.bin"/><Relationship Id="rId4" Type="http://schemas.openxmlformats.org/officeDocument/2006/relationships/audio" Target="../media/audio5.wav"/><Relationship Id="rId9" Type="http://schemas.openxmlformats.org/officeDocument/2006/relationships/image" Target="../media/image75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wmf"/><Relationship Id="rId3" Type="http://schemas.openxmlformats.org/officeDocument/2006/relationships/audio" Target="../media/audio4.wav"/><Relationship Id="rId7" Type="http://schemas.openxmlformats.org/officeDocument/2006/relationships/oleObject" Target="../embeddings/oleObject59.bin"/><Relationship Id="rId12" Type="http://schemas.openxmlformats.org/officeDocument/2006/relationships/image" Target="../media/image7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72.gif"/><Relationship Id="rId11" Type="http://schemas.openxmlformats.org/officeDocument/2006/relationships/oleObject" Target="../embeddings/oleObject61.bin"/><Relationship Id="rId5" Type="http://schemas.openxmlformats.org/officeDocument/2006/relationships/audio" Target="../media/audio2.wav"/><Relationship Id="rId10" Type="http://schemas.openxmlformats.org/officeDocument/2006/relationships/image" Target="../media/image78.wmf"/><Relationship Id="rId4" Type="http://schemas.openxmlformats.org/officeDocument/2006/relationships/audio" Target="../media/audio5.wav"/><Relationship Id="rId9" Type="http://schemas.openxmlformats.org/officeDocument/2006/relationships/oleObject" Target="../embeddings/oleObject60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3.bin"/><Relationship Id="rId3" Type="http://schemas.openxmlformats.org/officeDocument/2006/relationships/audio" Target="../media/audio4.wav"/><Relationship Id="rId7" Type="http://schemas.openxmlformats.org/officeDocument/2006/relationships/image" Target="../media/image73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62.bin"/><Relationship Id="rId5" Type="http://schemas.openxmlformats.org/officeDocument/2006/relationships/image" Target="../media/image72.gif"/><Relationship Id="rId4" Type="http://schemas.openxmlformats.org/officeDocument/2006/relationships/audio" Target="../media/audio5.wav"/><Relationship Id="rId9" Type="http://schemas.openxmlformats.org/officeDocument/2006/relationships/image" Target="../media/image80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2.gif"/><Relationship Id="rId4" Type="http://schemas.openxmlformats.org/officeDocument/2006/relationships/audio" Target="../media/audio2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81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image" Target="../media/image7.png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12" Type="http://schemas.openxmlformats.org/officeDocument/2006/relationships/image" Target="../media/image20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7.wmf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3.bin"/><Relationship Id="rId10" Type="http://schemas.openxmlformats.org/officeDocument/2006/relationships/image" Target="../media/image19.wmf"/><Relationship Id="rId4" Type="http://schemas.openxmlformats.org/officeDocument/2006/relationships/image" Target="../media/image16.wmf"/><Relationship Id="rId9" Type="http://schemas.openxmlformats.org/officeDocument/2006/relationships/oleObject" Target="../embeddings/oleObject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3"/>
          <p:cNvSpPr txBox="1">
            <a:spLocks noChangeArrowheads="1"/>
          </p:cNvSpPr>
          <p:nvPr/>
        </p:nvSpPr>
        <p:spPr bwMode="auto">
          <a:xfrm>
            <a:off x="1028700" y="1446610"/>
            <a:ext cx="68580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7" tIns="34289" rIns="68577" bIns="34289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err="1">
                <a:solidFill>
                  <a:srgbClr val="000000"/>
                </a:solidFill>
              </a:rPr>
              <a:t>Thứ</a:t>
            </a:r>
            <a:r>
              <a:rPr lang="en-US" altLang="en-US" sz="2400" b="1" dirty="0">
                <a:solidFill>
                  <a:srgbClr val="000000"/>
                </a:solidFill>
              </a:rPr>
              <a:t>      </a:t>
            </a:r>
            <a:r>
              <a:rPr lang="en-US" altLang="en-US" sz="2400" b="1" dirty="0" err="1">
                <a:solidFill>
                  <a:srgbClr val="000000"/>
                </a:solidFill>
              </a:rPr>
              <a:t>ngày</a:t>
            </a:r>
            <a:r>
              <a:rPr lang="en-US" altLang="en-US" sz="2400" b="1" dirty="0">
                <a:solidFill>
                  <a:srgbClr val="000000"/>
                </a:solidFill>
              </a:rPr>
              <a:t>      </a:t>
            </a:r>
            <a:r>
              <a:rPr lang="en-US" altLang="en-US" sz="2400" b="1" dirty="0" err="1">
                <a:solidFill>
                  <a:srgbClr val="000000"/>
                </a:solidFill>
              </a:rPr>
              <a:t>tháng</a:t>
            </a:r>
            <a:r>
              <a:rPr lang="en-US" altLang="en-US" sz="2400" b="1" dirty="0">
                <a:solidFill>
                  <a:srgbClr val="000000"/>
                </a:solidFill>
              </a:rPr>
              <a:t>        năm 2022                                                      </a:t>
            </a:r>
          </a:p>
        </p:txBody>
      </p:sp>
      <p:sp>
        <p:nvSpPr>
          <p:cNvPr id="20483" name="TextBox 4"/>
          <p:cNvSpPr txBox="1">
            <a:spLocks noChangeArrowheads="1"/>
          </p:cNvSpPr>
          <p:nvPr/>
        </p:nvSpPr>
        <p:spPr bwMode="auto">
          <a:xfrm>
            <a:off x="2000250" y="1880000"/>
            <a:ext cx="4800600" cy="577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7" tIns="34289" rIns="68577" bIns="34289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3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</a:p>
        </p:txBody>
      </p:sp>
      <p:sp>
        <p:nvSpPr>
          <p:cNvPr id="20484" name="TextBox 5"/>
          <p:cNvSpPr txBox="1">
            <a:spLocks noChangeArrowheads="1"/>
          </p:cNvSpPr>
          <p:nvPr/>
        </p:nvSpPr>
        <p:spPr bwMode="auto">
          <a:xfrm>
            <a:off x="228600" y="1894287"/>
            <a:ext cx="8915400" cy="1615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7" tIns="34289" rIns="68577" bIns="34289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3300" b="1" dirty="0">
              <a:solidFill>
                <a:srgbClr val="FFFFFF"/>
              </a:solidFill>
              <a:latin typeface="HP001 4 hàng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100" b="1" dirty="0">
                <a:solidFill>
                  <a:srgbClr val="FFFFFF"/>
                </a:solidFill>
                <a:latin typeface="HP001 4 hàng" pitchFamily="34" charset="0"/>
              </a:rPr>
              <a:t> </a:t>
            </a:r>
            <a:r>
              <a:rPr lang="en-US" altLang="en-US" sz="4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Ôn tập về phân số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(trang 166)</a:t>
            </a:r>
            <a:r>
              <a:rPr lang="en-US" altLang="en-US" sz="2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cxnSp>
        <p:nvCxnSpPr>
          <p:cNvPr id="3" name="Đường kết nối Thẳng 2"/>
          <p:cNvCxnSpPr/>
          <p:nvPr/>
        </p:nvCxnSpPr>
        <p:spPr>
          <a:xfrm>
            <a:off x="4000500" y="2110979"/>
            <a:ext cx="8572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6" name="WordArt 20"/>
          <p:cNvSpPr>
            <a:spLocks noChangeArrowheads="1" noChangeShapeType="1" noTextEdit="1"/>
          </p:cNvSpPr>
          <p:nvPr/>
        </p:nvSpPr>
        <p:spPr bwMode="auto">
          <a:xfrm>
            <a:off x="1544243" y="866777"/>
            <a:ext cx="5826919" cy="579835"/>
          </a:xfrm>
          <a:prstGeom prst="rect">
            <a:avLst/>
          </a:prstGeom>
        </p:spPr>
        <p:txBody>
          <a:bodyPr wrap="none" lIns="68577" tIns="34289" rIns="68577" bIns="34289" fromWordArt="1">
            <a:prstTxWarp prst="textPlain">
              <a:avLst>
                <a:gd name="adj" fmla="val 50000"/>
              </a:avLst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27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TRƯỜNG TIỂU HỌC </a:t>
            </a:r>
            <a:r>
              <a:rPr lang="en-US" sz="27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PHÚC LỢI</a:t>
            </a:r>
          </a:p>
        </p:txBody>
      </p:sp>
    </p:spTree>
    <p:extLst>
      <p:ext uri="{BB962C8B-B14F-4D97-AF65-F5344CB8AC3E}">
        <p14:creationId xmlns:p14="http://schemas.microsoft.com/office/powerpoint/2010/main" val="30944875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6">
            <a:extLst>
              <a:ext uri="{FF2B5EF4-FFF2-40B4-BE49-F238E27FC236}">
                <a16:creationId xmlns:a16="http://schemas.microsoft.com/office/drawing/2014/main" id="{23A04652-FB24-4982-A467-7F4BA6371C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0"/>
            <a:ext cx="177165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73" name="Picture 7">
            <a:extLst>
              <a:ext uri="{FF2B5EF4-FFF2-40B4-BE49-F238E27FC236}">
                <a16:creationId xmlns:a16="http://schemas.microsoft.com/office/drawing/2014/main" id="{DB0A79BA-CB72-4CE9-80D0-5D6B1657B5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16"/>
            <a:ext cx="117991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74" name="Picture 8">
            <a:extLst>
              <a:ext uri="{FF2B5EF4-FFF2-40B4-BE49-F238E27FC236}">
                <a16:creationId xmlns:a16="http://schemas.microsoft.com/office/drawing/2014/main" id="{772C2236-94C1-4E99-8544-30158EEAD9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2628" y="4057650"/>
            <a:ext cx="1546622" cy="1139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75" name="Picture 9">
            <a:extLst>
              <a:ext uri="{FF2B5EF4-FFF2-40B4-BE49-F238E27FC236}">
                <a16:creationId xmlns:a16="http://schemas.microsoft.com/office/drawing/2014/main" id="{7D469D3F-2E72-44A2-B664-446E94DC94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98" y="4111229"/>
            <a:ext cx="1885951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1" name="Text Box 7">
            <a:extLst>
              <a:ext uri="{FF2B5EF4-FFF2-40B4-BE49-F238E27FC236}">
                <a16:creationId xmlns:a16="http://schemas.microsoft.com/office/drawing/2014/main" id="{D0D967D2-30BA-430F-8A0C-5C8B0946E6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8320" y="328792"/>
            <a:ext cx="456842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dirty="0" err="1">
                <a:latin typeface="Times New Roman" panose="02020603050405020304" pitchFamily="18" charset="0"/>
              </a:rPr>
              <a:t>Rút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gọn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các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phân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số</a:t>
            </a:r>
            <a:r>
              <a:rPr lang="en-US" altLang="en-US" sz="2800" b="1" dirty="0"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52" name="Rectangle 8">
            <a:extLst>
              <a:ext uri="{FF2B5EF4-FFF2-40B4-BE49-F238E27FC236}">
                <a16:creationId xmlns:a16="http://schemas.microsoft.com/office/drawing/2014/main" id="{4E632F32-F024-4522-9D71-83A09F0C90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280" y="332062"/>
            <a:ext cx="168187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u="sng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2800" b="1" u="sng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tập</a:t>
            </a:r>
            <a:r>
              <a:rPr lang="en-US" altLang="en-US" sz="2800" b="1" u="sng" dirty="0">
                <a:solidFill>
                  <a:srgbClr val="000099"/>
                </a:solidFill>
                <a:latin typeface="Times New Roman" panose="02020603050405020304" pitchFamily="18" charset="0"/>
              </a:rPr>
              <a:t> 3:</a:t>
            </a:r>
            <a:endParaRPr lang="en-US" altLang="en-US" sz="2800" b="1" dirty="0">
              <a:solidFill>
                <a:srgbClr val="000099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5129" name="Object 9">
            <a:extLst>
              <a:ext uri="{FF2B5EF4-FFF2-40B4-BE49-F238E27FC236}">
                <a16:creationId xmlns:a16="http://schemas.microsoft.com/office/drawing/2014/main" id="{E52C9AEF-A66B-44B1-83C5-81F2D508382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8901927"/>
              </p:ext>
            </p:extLst>
          </p:nvPr>
        </p:nvGraphicFramePr>
        <p:xfrm>
          <a:off x="3192066" y="941858"/>
          <a:ext cx="2057400" cy="6727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8" name="Equation" r:id="rId8" imgW="1205977" imgH="393529" progId="Equation.3">
                  <p:embed/>
                </p:oleObj>
              </mc:Choice>
              <mc:Fallback>
                <p:oleObj name="Equation" r:id="rId8" imgW="1205977" imgH="393529" progId="Equation.3">
                  <p:embed/>
                  <p:pic>
                    <p:nvPicPr>
                      <p:cNvPr id="5129" name="Object 9">
                        <a:extLst>
                          <a:ext uri="{FF2B5EF4-FFF2-40B4-BE49-F238E27FC236}">
                            <a16:creationId xmlns:a16="http://schemas.microsoft.com/office/drawing/2014/main" id="{E52C9AEF-A66B-44B1-83C5-81F2D508382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2066" y="941858"/>
                        <a:ext cx="2057400" cy="67270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" name="Object 11">
            <a:extLst>
              <a:ext uri="{FF2B5EF4-FFF2-40B4-BE49-F238E27FC236}">
                <a16:creationId xmlns:a16="http://schemas.microsoft.com/office/drawing/2014/main" id="{9EC5721F-9B32-49D7-85D9-1468C82F5CE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613944"/>
              </p:ext>
            </p:extLst>
          </p:nvPr>
        </p:nvGraphicFramePr>
        <p:xfrm>
          <a:off x="2724151" y="1762125"/>
          <a:ext cx="716756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9" name="Equation" r:id="rId10" imgW="495085" imgH="393529" progId="Equation.3">
                  <p:embed/>
                </p:oleObj>
              </mc:Choice>
              <mc:Fallback>
                <p:oleObj name="Equation" r:id="rId10" imgW="495085" imgH="393529" progId="Equation.3">
                  <p:embed/>
                  <p:pic>
                    <p:nvPicPr>
                      <p:cNvPr id="64" name="Object 11">
                        <a:extLst>
                          <a:ext uri="{FF2B5EF4-FFF2-40B4-BE49-F238E27FC236}">
                            <a16:creationId xmlns:a16="http://schemas.microsoft.com/office/drawing/2014/main" id="{9EC5721F-9B32-49D7-85D9-1468C82F5CE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4151" y="1762125"/>
                        <a:ext cx="716756" cy="733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32">
            <a:extLst>
              <a:ext uri="{FF2B5EF4-FFF2-40B4-BE49-F238E27FC236}">
                <a16:creationId xmlns:a16="http://schemas.microsoft.com/office/drawing/2014/main" id="{90AD3F81-55BB-4567-B8A3-6229C5ED2F0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414588" y="1762124"/>
            <a:ext cx="294085" cy="728103"/>
            <a:chOff x="4873" y="1680"/>
            <a:chExt cx="247" cy="478"/>
          </a:xfrm>
        </p:grpSpPr>
        <p:sp>
          <p:nvSpPr>
            <p:cNvPr id="7196" name="AutoShape 31">
              <a:extLst>
                <a:ext uri="{FF2B5EF4-FFF2-40B4-BE49-F238E27FC236}">
                  <a16:creationId xmlns:a16="http://schemas.microsoft.com/office/drawing/2014/main" id="{DC40A130-9BA9-4B6E-8F2E-29F85583AA0A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873" y="1680"/>
              <a:ext cx="247" cy="4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7197" name="Line 33">
              <a:extLst>
                <a:ext uri="{FF2B5EF4-FFF2-40B4-BE49-F238E27FC236}">
                  <a16:creationId xmlns:a16="http://schemas.microsoft.com/office/drawing/2014/main" id="{5D9AD7B2-40F6-4A92-AE0C-C270EE89AD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04" y="1927"/>
              <a:ext cx="18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7198" name="Rectangle 34">
              <a:extLst>
                <a:ext uri="{FF2B5EF4-FFF2-40B4-BE49-F238E27FC236}">
                  <a16:creationId xmlns:a16="http://schemas.microsoft.com/office/drawing/2014/main" id="{0D60E0EE-427F-409D-A749-FD13B824D8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8" y="1953"/>
              <a:ext cx="215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000">
                  <a:solidFill>
                    <a:srgbClr val="0000FF"/>
                  </a:solidFill>
                  <a:latin typeface="Times New Roman" panose="02020603050405020304" pitchFamily="18" charset="0"/>
                </a:rPr>
                <a:t>18</a:t>
              </a:r>
              <a:endParaRPr lang="en-US" altLang="en-US">
                <a:solidFill>
                  <a:srgbClr val="0000FF"/>
                </a:solidFill>
              </a:endParaRPr>
            </a:p>
          </p:txBody>
        </p:sp>
        <p:sp>
          <p:nvSpPr>
            <p:cNvPr id="7199" name="Rectangle 35">
              <a:extLst>
                <a:ext uri="{FF2B5EF4-FFF2-40B4-BE49-F238E27FC236}">
                  <a16:creationId xmlns:a16="http://schemas.microsoft.com/office/drawing/2014/main" id="{785B99D1-EDB4-417C-9E57-6D9B402E71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6" y="1691"/>
              <a:ext cx="215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000">
                  <a:solidFill>
                    <a:srgbClr val="0000FF"/>
                  </a:solidFill>
                  <a:latin typeface="Times New Roman" panose="02020603050405020304" pitchFamily="18" charset="0"/>
                </a:rPr>
                <a:t>12</a:t>
              </a:r>
              <a:endParaRPr lang="en-US" altLang="en-US">
                <a:solidFill>
                  <a:srgbClr val="0000FF"/>
                </a:solidFill>
              </a:endParaRPr>
            </a:p>
          </p:txBody>
        </p:sp>
      </p:grpSp>
      <p:graphicFrame>
        <p:nvGraphicFramePr>
          <p:cNvPr id="71" name="Object 48">
            <a:extLst>
              <a:ext uri="{FF2B5EF4-FFF2-40B4-BE49-F238E27FC236}">
                <a16:creationId xmlns:a16="http://schemas.microsoft.com/office/drawing/2014/main" id="{09B2A1C2-E1A5-4C4E-B063-CF845D59059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615198"/>
              </p:ext>
            </p:extLst>
          </p:nvPr>
        </p:nvGraphicFramePr>
        <p:xfrm>
          <a:off x="3443287" y="1778794"/>
          <a:ext cx="385763" cy="7167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0" name="Equation" r:id="rId12" imgW="266469" imgH="393359" progId="Equation.3">
                  <p:embed/>
                </p:oleObj>
              </mc:Choice>
              <mc:Fallback>
                <p:oleObj name="Equation" r:id="rId12" imgW="266469" imgH="393359" progId="Equation.3">
                  <p:embed/>
                  <p:pic>
                    <p:nvPicPr>
                      <p:cNvPr id="71" name="Object 48">
                        <a:extLst>
                          <a:ext uri="{FF2B5EF4-FFF2-40B4-BE49-F238E27FC236}">
                            <a16:creationId xmlns:a16="http://schemas.microsoft.com/office/drawing/2014/main" id="{09B2A1C2-E1A5-4C4E-B063-CF845D59059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3287" y="1778794"/>
                        <a:ext cx="385763" cy="7167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" name="Object 12">
            <a:extLst>
              <a:ext uri="{FF2B5EF4-FFF2-40B4-BE49-F238E27FC236}">
                <a16:creationId xmlns:a16="http://schemas.microsoft.com/office/drawing/2014/main" id="{774939B7-364A-492C-B9AE-0B4818F0AC4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3584828"/>
              </p:ext>
            </p:extLst>
          </p:nvPr>
        </p:nvGraphicFramePr>
        <p:xfrm>
          <a:off x="2331244" y="2651523"/>
          <a:ext cx="330994" cy="6060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1" name="Equation" r:id="rId14" imgW="228501" imgH="393529" progId="Equation.3">
                  <p:embed/>
                </p:oleObj>
              </mc:Choice>
              <mc:Fallback>
                <p:oleObj name="Equation" r:id="rId14" imgW="228501" imgH="393529" progId="Equation.3">
                  <p:embed/>
                  <p:pic>
                    <p:nvPicPr>
                      <p:cNvPr id="78" name="Object 12">
                        <a:extLst>
                          <a:ext uri="{FF2B5EF4-FFF2-40B4-BE49-F238E27FC236}">
                            <a16:creationId xmlns:a16="http://schemas.microsoft.com/office/drawing/2014/main" id="{774939B7-364A-492C-B9AE-0B4818F0AC4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1244" y="2651523"/>
                        <a:ext cx="330994" cy="6060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4" name="Object 13">
            <a:extLst>
              <a:ext uri="{FF2B5EF4-FFF2-40B4-BE49-F238E27FC236}">
                <a16:creationId xmlns:a16="http://schemas.microsoft.com/office/drawing/2014/main" id="{B5E2461E-46EF-46EA-8F61-94801105CDF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2302926"/>
              </p:ext>
            </p:extLst>
          </p:nvPr>
        </p:nvGraphicFramePr>
        <p:xfrm>
          <a:off x="5257800" y="1857375"/>
          <a:ext cx="329804" cy="6465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2" name="Equation" r:id="rId16" imgW="228501" imgH="393529" progId="Equation.3">
                  <p:embed/>
                </p:oleObj>
              </mc:Choice>
              <mc:Fallback>
                <p:oleObj name="Equation" r:id="rId16" imgW="228501" imgH="393529" progId="Equation.3">
                  <p:embed/>
                  <p:pic>
                    <p:nvPicPr>
                      <p:cNvPr id="84" name="Object 13">
                        <a:extLst>
                          <a:ext uri="{FF2B5EF4-FFF2-40B4-BE49-F238E27FC236}">
                            <a16:creationId xmlns:a16="http://schemas.microsoft.com/office/drawing/2014/main" id="{B5E2461E-46EF-46EA-8F61-94801105CDF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1857375"/>
                        <a:ext cx="329804" cy="6465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" name="Object 14">
            <a:extLst>
              <a:ext uri="{FF2B5EF4-FFF2-40B4-BE49-F238E27FC236}">
                <a16:creationId xmlns:a16="http://schemas.microsoft.com/office/drawing/2014/main" id="{446C8B31-C2B9-4723-9869-414A322DFFD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2296064"/>
              </p:ext>
            </p:extLst>
          </p:nvPr>
        </p:nvGraphicFramePr>
        <p:xfrm>
          <a:off x="5249466" y="2686050"/>
          <a:ext cx="330994" cy="6727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3" name="Equation" r:id="rId18" imgW="228501" imgH="393529" progId="Equation.3">
                  <p:embed/>
                </p:oleObj>
              </mc:Choice>
              <mc:Fallback>
                <p:oleObj name="Equation" r:id="rId18" imgW="228501" imgH="393529" progId="Equation.3">
                  <p:embed/>
                  <p:pic>
                    <p:nvPicPr>
                      <p:cNvPr id="92" name="Object 14">
                        <a:extLst>
                          <a:ext uri="{FF2B5EF4-FFF2-40B4-BE49-F238E27FC236}">
                            <a16:creationId xmlns:a16="http://schemas.microsoft.com/office/drawing/2014/main" id="{446C8B31-C2B9-4723-9869-414A322DFFD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49466" y="2686050"/>
                        <a:ext cx="330994" cy="6727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" name="Object 15">
            <a:extLst>
              <a:ext uri="{FF2B5EF4-FFF2-40B4-BE49-F238E27FC236}">
                <a16:creationId xmlns:a16="http://schemas.microsoft.com/office/drawing/2014/main" id="{21C8CF29-0E8F-471E-81B0-8DBA38ADE75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9430566"/>
              </p:ext>
            </p:extLst>
          </p:nvPr>
        </p:nvGraphicFramePr>
        <p:xfrm>
          <a:off x="4013598" y="3698082"/>
          <a:ext cx="329803" cy="5691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4" name="Equation" r:id="rId20" imgW="228501" imgH="393529" progId="Equation.3">
                  <p:embed/>
                </p:oleObj>
              </mc:Choice>
              <mc:Fallback>
                <p:oleObj name="Equation" r:id="rId20" imgW="228501" imgH="393529" progId="Equation.3">
                  <p:embed/>
                  <p:pic>
                    <p:nvPicPr>
                      <p:cNvPr id="104" name="Object 15">
                        <a:extLst>
                          <a:ext uri="{FF2B5EF4-FFF2-40B4-BE49-F238E27FC236}">
                            <a16:creationId xmlns:a16="http://schemas.microsoft.com/office/drawing/2014/main" id="{21C8CF29-0E8F-471E-81B0-8DBA38ADE75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3598" y="3698082"/>
                        <a:ext cx="329803" cy="5691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8" name="Object 36">
            <a:extLst>
              <a:ext uri="{FF2B5EF4-FFF2-40B4-BE49-F238E27FC236}">
                <a16:creationId xmlns:a16="http://schemas.microsoft.com/office/drawing/2014/main" id="{F9AB56C6-BC01-4AD8-A20E-DD85C30E8D4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2184409"/>
              </p:ext>
            </p:extLst>
          </p:nvPr>
        </p:nvGraphicFramePr>
        <p:xfrm>
          <a:off x="2717007" y="2628900"/>
          <a:ext cx="1194197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5" name="Equation" r:id="rId22" imgW="825500" imgH="393700" progId="Equation.3">
                  <p:embed/>
                </p:oleObj>
              </mc:Choice>
              <mc:Fallback>
                <p:oleObj name="Equation" r:id="rId22" imgW="825500" imgH="393700" progId="Equation.3">
                  <p:embed/>
                  <p:pic>
                    <p:nvPicPr>
                      <p:cNvPr id="118" name="Object 36">
                        <a:extLst>
                          <a:ext uri="{FF2B5EF4-FFF2-40B4-BE49-F238E27FC236}">
                            <a16:creationId xmlns:a16="http://schemas.microsoft.com/office/drawing/2014/main" id="{F9AB56C6-BC01-4AD8-A20E-DD85C30E8D4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7007" y="2628900"/>
                        <a:ext cx="1194197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9" name="Object 37">
            <a:extLst>
              <a:ext uri="{FF2B5EF4-FFF2-40B4-BE49-F238E27FC236}">
                <a16:creationId xmlns:a16="http://schemas.microsoft.com/office/drawing/2014/main" id="{4F343BB8-2593-419E-B3F2-3797B000803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7987625"/>
              </p:ext>
            </p:extLst>
          </p:nvPr>
        </p:nvGraphicFramePr>
        <p:xfrm>
          <a:off x="5642373" y="1857375"/>
          <a:ext cx="1101328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6" name="Equation" r:id="rId24" imgW="761669" imgH="393529" progId="Equation.3">
                  <p:embed/>
                </p:oleObj>
              </mc:Choice>
              <mc:Fallback>
                <p:oleObj name="Equation" r:id="rId24" imgW="761669" imgH="393529" progId="Equation.3">
                  <p:embed/>
                  <p:pic>
                    <p:nvPicPr>
                      <p:cNvPr id="119" name="Object 37">
                        <a:extLst>
                          <a:ext uri="{FF2B5EF4-FFF2-40B4-BE49-F238E27FC236}">
                            <a16:creationId xmlns:a16="http://schemas.microsoft.com/office/drawing/2014/main" id="{4F343BB8-2593-419E-B3F2-3797B000803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42373" y="1857375"/>
                        <a:ext cx="1101328" cy="657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" name="Object 38">
            <a:extLst>
              <a:ext uri="{FF2B5EF4-FFF2-40B4-BE49-F238E27FC236}">
                <a16:creationId xmlns:a16="http://schemas.microsoft.com/office/drawing/2014/main" id="{28C46F1C-E338-40B6-BF61-07A958F786E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5378281"/>
              </p:ext>
            </p:extLst>
          </p:nvPr>
        </p:nvGraphicFramePr>
        <p:xfrm>
          <a:off x="5603082" y="2686050"/>
          <a:ext cx="1083469" cy="6727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7" name="Equation" r:id="rId26" imgW="748975" imgH="393529" progId="Equation.3">
                  <p:embed/>
                </p:oleObj>
              </mc:Choice>
              <mc:Fallback>
                <p:oleObj name="Equation" r:id="rId26" imgW="748975" imgH="393529" progId="Equation.3">
                  <p:embed/>
                  <p:pic>
                    <p:nvPicPr>
                      <p:cNvPr id="120" name="Object 38">
                        <a:extLst>
                          <a:ext uri="{FF2B5EF4-FFF2-40B4-BE49-F238E27FC236}">
                            <a16:creationId xmlns:a16="http://schemas.microsoft.com/office/drawing/2014/main" id="{28C46F1C-E338-40B6-BF61-07A958F786E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3082" y="2686050"/>
                        <a:ext cx="1083469" cy="6727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1" name="Object 39">
            <a:extLst>
              <a:ext uri="{FF2B5EF4-FFF2-40B4-BE49-F238E27FC236}">
                <a16:creationId xmlns:a16="http://schemas.microsoft.com/office/drawing/2014/main" id="{F1BAAF4F-4904-43D2-ADF5-DA328CB490F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6768281"/>
              </p:ext>
            </p:extLst>
          </p:nvPr>
        </p:nvGraphicFramePr>
        <p:xfrm>
          <a:off x="4341813" y="3657600"/>
          <a:ext cx="1487487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8" name="Equation" r:id="rId28" imgW="1028254" imgH="393529" progId="Equation.3">
                  <p:embed/>
                </p:oleObj>
              </mc:Choice>
              <mc:Fallback>
                <p:oleObj name="Equation" r:id="rId28" imgW="1028254" imgH="393529" progId="Equation.3">
                  <p:embed/>
                  <p:pic>
                    <p:nvPicPr>
                      <p:cNvPr id="121" name="Object 39">
                        <a:extLst>
                          <a:ext uri="{FF2B5EF4-FFF2-40B4-BE49-F238E27FC236}">
                            <a16:creationId xmlns:a16="http://schemas.microsoft.com/office/drawing/2014/main" id="{F1BAAF4F-4904-43D2-ADF5-DA328CB490F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1813" y="3657600"/>
                        <a:ext cx="1487487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6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WordArt 2"/>
          <p:cNvSpPr>
            <a:spLocks noChangeArrowheads="1" noChangeShapeType="1" noTextEdit="1"/>
          </p:cNvSpPr>
          <p:nvPr/>
        </p:nvSpPr>
        <p:spPr bwMode="auto">
          <a:xfrm>
            <a:off x="1500316" y="895350"/>
            <a:ext cx="4972050" cy="6286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38" tIns="45719" rIns="91438" bIns="45719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b="1" kern="10" dirty="0" err="1"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700" b="1" kern="10" dirty="0"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4 : </a:t>
            </a:r>
            <a:r>
              <a:rPr lang="en-US" sz="2700" b="1" kern="10" dirty="0" err="1"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700" b="1" kern="10" dirty="0"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kern="10" dirty="0" err="1"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700" b="1" kern="10" dirty="0"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kern="10" dirty="0" err="1"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700" b="1" kern="10" dirty="0"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kern="10" dirty="0" err="1"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700" b="1" kern="10" dirty="0"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kern="10" dirty="0" err="1"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700" b="1" kern="10" dirty="0"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kern="10" dirty="0" err="1"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700" b="1" kern="10" dirty="0"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kern="10" dirty="0" err="1"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700" b="1" kern="10" dirty="0"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</p:txBody>
      </p:sp>
      <p:graphicFrame>
        <p:nvGraphicFramePr>
          <p:cNvPr id="9219" name="Object 3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1428750" y="2220516"/>
          <a:ext cx="1657350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7" name="Equation" r:id="rId3" imgW="634725" imgH="393529" progId="Equation.3">
                  <p:embed/>
                </p:oleObj>
              </mc:Choice>
              <mc:Fallback>
                <p:oleObj name="Equation" r:id="rId3" imgW="634725" imgH="393529" progId="Equation.3">
                  <p:embed/>
                  <p:pic>
                    <p:nvPicPr>
                      <p:cNvPr id="921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750" y="2220516"/>
                        <a:ext cx="1657350" cy="1028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99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0" name="Object 40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3657600" y="2269333"/>
          <a:ext cx="1485900" cy="9882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8" name="Equation" r:id="rId5" imgW="787058" imgH="393529" progId="Equation.3">
                  <p:embed/>
                </p:oleObj>
              </mc:Choice>
              <mc:Fallback>
                <p:oleObj name="Equation" r:id="rId5" imgW="787058" imgH="393529" progId="Equation.3">
                  <p:embed/>
                  <p:pic>
                    <p:nvPicPr>
                      <p:cNvPr id="9220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2269333"/>
                        <a:ext cx="1485900" cy="9882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99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2" name="Object 6"/>
          <p:cNvGraphicFramePr>
            <a:graphicFrameLocks noChangeAspect="1"/>
          </p:cNvGraphicFramePr>
          <p:nvPr/>
        </p:nvGraphicFramePr>
        <p:xfrm>
          <a:off x="5715000" y="2228851"/>
          <a:ext cx="1485900" cy="9882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9" name="Equation" r:id="rId7" imgW="787058" imgH="393529" progId="Equation.DSMT4">
                  <p:embed/>
                </p:oleObj>
              </mc:Choice>
              <mc:Fallback>
                <p:oleObj name="Equation" r:id="rId7" imgW="787058" imgH="393529" progId="Equation.DSMT4">
                  <p:embed/>
                  <p:pic>
                    <p:nvPicPr>
                      <p:cNvPr id="922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2228851"/>
                        <a:ext cx="1485900" cy="9882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99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904415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Object 3"/>
          <p:cNvGraphicFramePr>
            <a:graphicFrameLocks noGrp="1" noChangeAspect="1"/>
          </p:cNvGraphicFramePr>
          <p:nvPr>
            <p:ph sz="half" idx="1"/>
          </p:nvPr>
        </p:nvGraphicFramePr>
        <p:xfrm>
          <a:off x="1602583" y="514351"/>
          <a:ext cx="1940719" cy="12013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7" name="Equation" r:id="rId3" imgW="634725" imgH="393529" progId="Equation.3">
                  <p:embed/>
                </p:oleObj>
              </mc:Choice>
              <mc:Fallback>
                <p:oleObj name="Equation" r:id="rId3" imgW="634725" imgH="393529" progId="Equation.3">
                  <p:embed/>
                  <p:pic>
                    <p:nvPicPr>
                      <p:cNvPr id="10242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2583" y="514351"/>
                        <a:ext cx="1940719" cy="120134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99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3" name="Object 4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3272408363"/>
              </p:ext>
            </p:extLst>
          </p:nvPr>
        </p:nvGraphicFramePr>
        <p:xfrm>
          <a:off x="6075761" y="3086099"/>
          <a:ext cx="1301353" cy="9036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8" name="Equation" r:id="rId5" imgW="647419" imgH="393529" progId="Equation.3">
                  <p:embed/>
                </p:oleObj>
              </mc:Choice>
              <mc:Fallback>
                <p:oleObj name="Equation" r:id="rId5" imgW="647419" imgH="393529" progId="Equation.3">
                  <p:embed/>
                  <p:pic>
                    <p:nvPicPr>
                      <p:cNvPr id="5123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75761" y="3086099"/>
                        <a:ext cx="1301353" cy="90368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99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3534486"/>
              </p:ext>
            </p:extLst>
          </p:nvPr>
        </p:nvGraphicFramePr>
        <p:xfrm>
          <a:off x="5143500" y="1756172"/>
          <a:ext cx="3314700" cy="10441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9" name="Equation" r:id="rId7" imgW="774364" imgH="393529" progId="Equation.3">
                  <p:embed/>
                </p:oleObj>
              </mc:Choice>
              <mc:Fallback>
                <p:oleObj name="Equation" r:id="rId7" imgW="774364" imgH="393529" progId="Equation.3">
                  <p:embed/>
                  <p:pic>
                    <p:nvPicPr>
                      <p:cNvPr id="1024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3500" y="1756172"/>
                        <a:ext cx="3314700" cy="10441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99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0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245" name="Group 24"/>
          <p:cNvGrpSpPr>
            <a:grpSpLocks/>
          </p:cNvGrpSpPr>
          <p:nvPr/>
        </p:nvGrpSpPr>
        <p:grpSpPr bwMode="auto">
          <a:xfrm>
            <a:off x="1638300" y="1775223"/>
            <a:ext cx="2819400" cy="921544"/>
            <a:chOff x="336" y="1243"/>
            <a:chExt cx="1952" cy="773"/>
          </a:xfrm>
        </p:grpSpPr>
        <p:sp>
          <p:nvSpPr>
            <p:cNvPr id="10255" name="Line 11"/>
            <p:cNvSpPr>
              <a:spLocks noChangeShapeType="1"/>
            </p:cNvSpPr>
            <p:nvPr/>
          </p:nvSpPr>
          <p:spPr bwMode="auto">
            <a:xfrm>
              <a:off x="1950" y="1644"/>
              <a:ext cx="288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400"/>
            </a:p>
          </p:txBody>
        </p:sp>
        <p:grpSp>
          <p:nvGrpSpPr>
            <p:cNvPr id="10256" name="Group 23"/>
            <p:cNvGrpSpPr>
              <a:grpSpLocks/>
            </p:cNvGrpSpPr>
            <p:nvPr/>
          </p:nvGrpSpPr>
          <p:grpSpPr bwMode="auto">
            <a:xfrm>
              <a:off x="336" y="1243"/>
              <a:ext cx="1952" cy="773"/>
              <a:chOff x="371" y="1200"/>
              <a:chExt cx="1952" cy="773"/>
            </a:xfrm>
          </p:grpSpPr>
          <p:graphicFrame>
            <p:nvGraphicFramePr>
              <p:cNvPr id="10257" name="Object 5"/>
              <p:cNvGraphicFramePr>
                <a:graphicFrameLocks noChangeAspect="1"/>
              </p:cNvGraphicFramePr>
              <p:nvPr/>
            </p:nvGraphicFramePr>
            <p:xfrm>
              <a:off x="371" y="1200"/>
              <a:ext cx="1952" cy="76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140" name="Equation" r:id="rId9" imgW="774364" imgH="393529" progId="Equation.3">
                      <p:embed/>
                    </p:oleObj>
                  </mc:Choice>
                  <mc:Fallback>
                    <p:oleObj name="Equation" r:id="rId9" imgW="774364" imgH="393529" progId="Equation.3">
                      <p:embed/>
                      <p:pic>
                        <p:nvPicPr>
                          <p:cNvPr id="10257" name="Object 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71" y="1200"/>
                            <a:ext cx="1952" cy="76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9900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bg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0258" name="WordArt 7"/>
              <p:cNvSpPr>
                <a:spLocks noChangeArrowheads="1" noChangeShapeType="1" noTextEdit="1"/>
              </p:cNvSpPr>
              <p:nvPr/>
            </p:nvSpPr>
            <p:spPr bwMode="auto">
              <a:xfrm>
                <a:off x="912" y="1284"/>
                <a:ext cx="803" cy="240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2700" b="1" kern="10">
                    <a:effectLst>
                      <a:outerShdw dist="35921" dir="2700000" algn="ctr" rotWithShape="0">
                        <a:srgbClr val="C0C0C0">
                          <a:alpha val="79999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 x  7</a:t>
                </a:r>
              </a:p>
            </p:txBody>
          </p:sp>
          <p:sp>
            <p:nvSpPr>
              <p:cNvPr id="10259" name="WordArt 8"/>
              <p:cNvSpPr>
                <a:spLocks noChangeArrowheads="1" noChangeShapeType="1" noTextEdit="1"/>
              </p:cNvSpPr>
              <p:nvPr/>
            </p:nvSpPr>
            <p:spPr bwMode="auto">
              <a:xfrm>
                <a:off x="908" y="1733"/>
                <a:ext cx="803" cy="240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2700" b="1" kern="10">
                    <a:effectLst>
                      <a:outerShdw dist="35921" dir="2700000" algn="ctr" rotWithShape="0">
                        <a:srgbClr val="C0C0C0">
                          <a:alpha val="79999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  x  7</a:t>
                </a:r>
              </a:p>
            </p:txBody>
          </p:sp>
          <p:sp>
            <p:nvSpPr>
              <p:cNvPr id="10260" name="WordArt 9"/>
              <p:cNvSpPr>
                <a:spLocks noChangeArrowheads="1" noChangeShapeType="1" noTextEdit="1"/>
              </p:cNvSpPr>
              <p:nvPr/>
            </p:nvSpPr>
            <p:spPr bwMode="auto">
              <a:xfrm>
                <a:off x="1971" y="1320"/>
                <a:ext cx="312" cy="204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2700" b="1" kern="10">
                    <a:effectLst>
                      <a:outerShdw dist="35921" dir="2700000" algn="ctr" rotWithShape="0">
                        <a:srgbClr val="C0C0C0">
                          <a:alpha val="79999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14</a:t>
                </a:r>
              </a:p>
            </p:txBody>
          </p:sp>
          <p:sp>
            <p:nvSpPr>
              <p:cNvPr id="10261" name="Line 10"/>
              <p:cNvSpPr>
                <a:spLocks noChangeShapeType="1"/>
              </p:cNvSpPr>
              <p:nvPr/>
            </p:nvSpPr>
            <p:spPr bwMode="auto">
              <a:xfrm flipV="1">
                <a:off x="939" y="1572"/>
                <a:ext cx="759" cy="2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0262" name="WordArt 12"/>
              <p:cNvSpPr>
                <a:spLocks noChangeArrowheads="1" noChangeShapeType="1" noTextEdit="1"/>
              </p:cNvSpPr>
              <p:nvPr/>
            </p:nvSpPr>
            <p:spPr bwMode="auto">
              <a:xfrm>
                <a:off x="1975" y="1764"/>
                <a:ext cx="312" cy="204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2700" b="1" kern="10">
                    <a:effectLst>
                      <a:outerShdw dist="35921" dir="2700000" algn="ctr" rotWithShape="0">
                        <a:srgbClr val="C0C0C0">
                          <a:alpha val="79999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35</a:t>
                </a:r>
              </a:p>
            </p:txBody>
          </p:sp>
        </p:grpSp>
      </p:grpSp>
      <p:sp>
        <p:nvSpPr>
          <p:cNvPr id="10246" name="WordArt 13"/>
          <p:cNvSpPr>
            <a:spLocks noChangeArrowheads="1" noChangeShapeType="1" noTextEdit="1"/>
          </p:cNvSpPr>
          <p:nvPr/>
        </p:nvSpPr>
        <p:spPr bwMode="auto">
          <a:xfrm>
            <a:off x="6174582" y="1909170"/>
            <a:ext cx="1103709" cy="246459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38" tIns="45719" rIns="91438" bIns="45719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b="1" kern="10" dirty="0"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  x  5</a:t>
            </a:r>
          </a:p>
        </p:txBody>
      </p:sp>
      <p:sp>
        <p:nvSpPr>
          <p:cNvPr id="10247" name="WordArt 14"/>
          <p:cNvSpPr>
            <a:spLocks noChangeArrowheads="1" noChangeShapeType="1" noTextEdit="1"/>
          </p:cNvSpPr>
          <p:nvPr/>
        </p:nvSpPr>
        <p:spPr bwMode="auto">
          <a:xfrm>
            <a:off x="6037660" y="2462213"/>
            <a:ext cx="1048940" cy="28098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38" tIns="45719" rIns="91438" bIns="45719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b="1" kern="10"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  x  5</a:t>
            </a:r>
          </a:p>
        </p:txBody>
      </p:sp>
      <p:sp>
        <p:nvSpPr>
          <p:cNvPr id="10248" name="WordArt 15"/>
          <p:cNvSpPr>
            <a:spLocks noChangeArrowheads="1" noChangeShapeType="1" noTextEdit="1"/>
          </p:cNvSpPr>
          <p:nvPr/>
        </p:nvSpPr>
        <p:spPr bwMode="auto">
          <a:xfrm>
            <a:off x="7866800" y="1918283"/>
            <a:ext cx="396478" cy="24646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38" tIns="45719" rIns="91438" bIns="45719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b="1" kern="10" dirty="0"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sp>
        <p:nvSpPr>
          <p:cNvPr id="10249" name="Line 16"/>
          <p:cNvSpPr>
            <a:spLocks noChangeShapeType="1"/>
          </p:cNvSpPr>
          <p:nvPr/>
        </p:nvSpPr>
        <p:spPr bwMode="auto">
          <a:xfrm>
            <a:off x="6092428" y="2339580"/>
            <a:ext cx="1108472" cy="119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en-US" sz="1400"/>
          </a:p>
        </p:txBody>
      </p:sp>
      <p:sp>
        <p:nvSpPr>
          <p:cNvPr id="10250" name="Line 17"/>
          <p:cNvSpPr>
            <a:spLocks noChangeShapeType="1"/>
          </p:cNvSpPr>
          <p:nvPr/>
        </p:nvSpPr>
        <p:spPr bwMode="auto">
          <a:xfrm>
            <a:off x="7837886" y="2339580"/>
            <a:ext cx="391715" cy="119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en-US" sz="1400"/>
          </a:p>
        </p:txBody>
      </p:sp>
      <p:sp>
        <p:nvSpPr>
          <p:cNvPr id="10251" name="WordArt 18"/>
          <p:cNvSpPr>
            <a:spLocks noChangeArrowheads="1" noChangeShapeType="1" noTextEdit="1"/>
          </p:cNvSpPr>
          <p:nvPr/>
        </p:nvSpPr>
        <p:spPr bwMode="auto">
          <a:xfrm>
            <a:off x="7886701" y="2462213"/>
            <a:ext cx="346472" cy="28098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38" tIns="45719" rIns="91438" bIns="45719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b="1" kern="10"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</a:p>
        </p:txBody>
      </p:sp>
      <p:sp>
        <p:nvSpPr>
          <p:cNvPr id="5134" name="WordArt 21"/>
          <p:cNvSpPr>
            <a:spLocks noChangeArrowheads="1" noChangeShapeType="1" noTextEdit="1"/>
          </p:cNvSpPr>
          <p:nvPr/>
        </p:nvSpPr>
        <p:spPr bwMode="auto">
          <a:xfrm>
            <a:off x="1543050" y="3314700"/>
            <a:ext cx="4400550" cy="43934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38" tIns="45719" rIns="91438" bIns="45719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b="1" kern="10" dirty="0" err="1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700" b="1" kern="10" dirty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q</a:t>
            </a:r>
            <a:r>
              <a:rPr lang="vi-VN" sz="2700" b="1" kern="10" dirty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uy đồng mẫu số hai phân số                         được</a:t>
            </a:r>
            <a:endParaRPr lang="en-US" sz="2700" b="1" kern="10" dirty="0"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125" name="Object 22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2844647616"/>
              </p:ext>
            </p:extLst>
          </p:nvPr>
        </p:nvGraphicFramePr>
        <p:xfrm>
          <a:off x="4343400" y="3028950"/>
          <a:ext cx="1085850" cy="9322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1" name="Equation" r:id="rId11" imgW="495085" imgH="393529" progId="Equation.3">
                  <p:embed/>
                </p:oleObj>
              </mc:Choice>
              <mc:Fallback>
                <p:oleObj name="Equation" r:id="rId11" imgW="495085" imgH="393529" progId="Equation.3">
                  <p:embed/>
                  <p:pic>
                    <p:nvPicPr>
                      <p:cNvPr id="5125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3028950"/>
                        <a:ext cx="1085850" cy="9322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99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2C584A3E-4AFB-480F-B5FD-4127620A86E2}"/>
              </a:ext>
            </a:extLst>
          </p:cNvPr>
          <p:cNvSpPr txBox="1"/>
          <p:nvPr/>
        </p:nvSpPr>
        <p:spPr>
          <a:xfrm>
            <a:off x="458392" y="1918283"/>
            <a:ext cx="1144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4187294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Rectangle 46"/>
          <p:cNvSpPr>
            <a:spLocks noGrp="1" noChangeArrowheads="1"/>
          </p:cNvSpPr>
          <p:nvPr>
            <p:ph type="title"/>
          </p:nvPr>
        </p:nvSpPr>
        <p:spPr>
          <a:xfrm>
            <a:off x="1770540" y="2240757"/>
            <a:ext cx="2686050" cy="85725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endParaRPr lang="en-US" altLang="en-US" sz="3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267" name="Object 2"/>
          <p:cNvGraphicFramePr>
            <a:graphicFrameLocks noGrp="1" noChangeAspect="1"/>
          </p:cNvGraphicFramePr>
          <p:nvPr>
            <p:ph sz="half" idx="1"/>
          </p:nvPr>
        </p:nvGraphicFramePr>
        <p:xfrm>
          <a:off x="1600200" y="792957"/>
          <a:ext cx="2286000" cy="13215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1" name="Equation" r:id="rId3" imgW="787058" imgH="393529" progId="Equation.3">
                  <p:embed/>
                </p:oleObj>
              </mc:Choice>
              <mc:Fallback>
                <p:oleObj name="Equation" r:id="rId3" imgW="787058" imgH="393529" progId="Equation.3">
                  <p:embed/>
                  <p:pic>
                    <p:nvPicPr>
                      <p:cNvPr id="11267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792957"/>
                        <a:ext cx="2286000" cy="13215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99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7" name="Object 42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2186779686"/>
              </p:ext>
            </p:extLst>
          </p:nvPr>
        </p:nvGraphicFramePr>
        <p:xfrm>
          <a:off x="6242449" y="3259933"/>
          <a:ext cx="1187053" cy="7977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2" name="Equation" r:id="rId5" imgW="634725" imgH="393529" progId="Equation.3">
                  <p:embed/>
                </p:oleObj>
              </mc:Choice>
              <mc:Fallback>
                <p:oleObj name="Equation" r:id="rId5" imgW="634725" imgH="393529" progId="Equation.3">
                  <p:embed/>
                  <p:pic>
                    <p:nvPicPr>
                      <p:cNvPr id="6147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2449" y="3259933"/>
                        <a:ext cx="1187053" cy="7977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99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0913965"/>
              </p:ext>
            </p:extLst>
          </p:nvPr>
        </p:nvGraphicFramePr>
        <p:xfrm>
          <a:off x="1485900" y="1977629"/>
          <a:ext cx="769144" cy="108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3" name="Equation" r:id="rId7" imgW="215713" imgH="393359" progId="Equation.3">
                  <p:embed/>
                </p:oleObj>
              </mc:Choice>
              <mc:Fallback>
                <p:oleObj name="Equation" r:id="rId7" imgW="215713" imgH="393359" progId="Equation.3">
                  <p:embed/>
                  <p:pic>
                    <p:nvPicPr>
                      <p:cNvPr id="614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5900" y="1977629"/>
                        <a:ext cx="769144" cy="1085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99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2994831"/>
              </p:ext>
            </p:extLst>
          </p:nvPr>
        </p:nvGraphicFramePr>
        <p:xfrm>
          <a:off x="4811315" y="2038350"/>
          <a:ext cx="3418285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4" name="Equation" r:id="rId9" imgW="1269449" imgH="393529" progId="Equation.3">
                  <p:embed/>
                </p:oleObj>
              </mc:Choice>
              <mc:Fallback>
                <p:oleObj name="Equation" r:id="rId9" imgW="1269449" imgH="393529" progId="Equation.3">
                  <p:embed/>
                  <p:pic>
                    <p:nvPicPr>
                      <p:cNvPr id="1127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1315" y="2038350"/>
                        <a:ext cx="3418285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99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0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1" name="WordArt 15"/>
          <p:cNvSpPr>
            <a:spLocks noChangeArrowheads="1" noChangeShapeType="1" noTextEdit="1"/>
          </p:cNvSpPr>
          <p:nvPr/>
        </p:nvSpPr>
        <p:spPr bwMode="auto">
          <a:xfrm>
            <a:off x="5978126" y="2152649"/>
            <a:ext cx="914400" cy="25122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38" tIns="45719" rIns="91438" bIns="45719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b="1" kern="10"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 : 3</a:t>
            </a:r>
          </a:p>
        </p:txBody>
      </p:sp>
      <p:sp>
        <p:nvSpPr>
          <p:cNvPr id="11272" name="WordArt 16"/>
          <p:cNvSpPr>
            <a:spLocks noChangeArrowheads="1" noChangeShapeType="1" noTextEdit="1"/>
          </p:cNvSpPr>
          <p:nvPr/>
        </p:nvSpPr>
        <p:spPr bwMode="auto">
          <a:xfrm>
            <a:off x="5985271" y="2609850"/>
            <a:ext cx="919163" cy="2857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38" tIns="45719" rIns="91438" bIns="45719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b="1" kern="10"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45 : 3</a:t>
            </a:r>
          </a:p>
        </p:txBody>
      </p:sp>
      <p:sp>
        <p:nvSpPr>
          <p:cNvPr id="11273" name="WordArt 17"/>
          <p:cNvSpPr>
            <a:spLocks noChangeArrowheads="1" noChangeShapeType="1" noTextEdit="1"/>
          </p:cNvSpPr>
          <p:nvPr/>
        </p:nvSpPr>
        <p:spPr bwMode="auto">
          <a:xfrm>
            <a:off x="7635476" y="2209799"/>
            <a:ext cx="285750" cy="19407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38" tIns="45719" rIns="91438" bIns="45719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b="1" kern="10"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1274" name="Line 18"/>
          <p:cNvSpPr>
            <a:spLocks noChangeShapeType="1"/>
          </p:cNvSpPr>
          <p:nvPr/>
        </p:nvSpPr>
        <p:spPr bwMode="auto">
          <a:xfrm>
            <a:off x="5978126" y="2495550"/>
            <a:ext cx="97155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en-US" sz="1400"/>
          </a:p>
        </p:txBody>
      </p:sp>
      <p:sp>
        <p:nvSpPr>
          <p:cNvPr id="11275" name="Line 19"/>
          <p:cNvSpPr>
            <a:spLocks noChangeShapeType="1"/>
          </p:cNvSpPr>
          <p:nvPr/>
        </p:nvSpPr>
        <p:spPr bwMode="auto">
          <a:xfrm>
            <a:off x="7578326" y="2495550"/>
            <a:ext cx="3429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en-US" sz="1400"/>
          </a:p>
        </p:txBody>
      </p:sp>
      <p:sp>
        <p:nvSpPr>
          <p:cNvPr id="11276" name="WordArt 20"/>
          <p:cNvSpPr>
            <a:spLocks noChangeArrowheads="1" noChangeShapeType="1" noTextEdit="1"/>
          </p:cNvSpPr>
          <p:nvPr/>
        </p:nvSpPr>
        <p:spPr bwMode="auto">
          <a:xfrm>
            <a:off x="7597971" y="2649915"/>
            <a:ext cx="303610" cy="2857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38" tIns="45719" rIns="91438" bIns="45719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b="1" kern="10" dirty="0"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sp>
        <p:nvSpPr>
          <p:cNvPr id="6158" name="WordArt 41"/>
          <p:cNvSpPr>
            <a:spLocks noChangeArrowheads="1" noChangeShapeType="1" noTextEdit="1"/>
          </p:cNvSpPr>
          <p:nvPr/>
        </p:nvSpPr>
        <p:spPr bwMode="auto">
          <a:xfrm>
            <a:off x="1428750" y="3371851"/>
            <a:ext cx="4686300" cy="5715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38" tIns="45719" rIns="91438" bIns="45719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b="1" kern="10" dirty="0" err="1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700" b="1" kern="10" dirty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q</a:t>
            </a:r>
            <a:r>
              <a:rPr lang="vi-VN" sz="2700" b="1" kern="10" dirty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uy đồng mẫu số hai phân số                         được</a:t>
            </a:r>
            <a:endParaRPr lang="en-US" sz="2700" b="1" kern="10" dirty="0"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150" name="Object 49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2471038864"/>
              </p:ext>
            </p:extLst>
          </p:nvPr>
        </p:nvGraphicFramePr>
        <p:xfrm>
          <a:off x="4400550" y="3257550"/>
          <a:ext cx="1143000" cy="8227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5" name="Equation" r:id="rId11" imgW="634725" imgH="393529" progId="Equation.3">
                  <p:embed/>
                </p:oleObj>
              </mc:Choice>
              <mc:Fallback>
                <p:oleObj name="Equation" r:id="rId11" imgW="634725" imgH="393529" progId="Equation.3">
                  <p:embed/>
                  <p:pic>
                    <p:nvPicPr>
                      <p:cNvPr id="6150" name="Object 49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0550" y="3257550"/>
                        <a:ext cx="1143000" cy="82272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99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9" name="Text Box 4"/>
          <p:cNvSpPr txBox="1">
            <a:spLocks noChangeArrowheads="1"/>
          </p:cNvSpPr>
          <p:nvPr/>
        </p:nvSpPr>
        <p:spPr bwMode="auto">
          <a:xfrm>
            <a:off x="2346723" y="57150"/>
            <a:ext cx="4454128" cy="1154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100">
                <a:latin typeface="Times New Roman" panose="02020603050405020304" pitchFamily="18" charset="0"/>
              </a:rPr>
              <a:t>Toán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Ôn tập về phân số.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47776B8-2F5A-48B8-95AF-4BA2011727FE}"/>
              </a:ext>
            </a:extLst>
          </p:cNvPr>
          <p:cNvSpPr txBox="1"/>
          <p:nvPr/>
        </p:nvSpPr>
        <p:spPr>
          <a:xfrm>
            <a:off x="381000" y="2114551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2221771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0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975938"/>
              </p:ext>
            </p:extLst>
          </p:nvPr>
        </p:nvGraphicFramePr>
        <p:xfrm>
          <a:off x="381000" y="133350"/>
          <a:ext cx="1485900" cy="9882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7" name="Equation" r:id="rId3" imgW="787058" imgH="393529" progId="Equation.DSMT4">
                  <p:embed/>
                </p:oleObj>
              </mc:Choice>
              <mc:Fallback>
                <p:oleObj name="Equation" r:id="rId3" imgW="787058" imgH="393529" progId="Equation.DSMT4">
                  <p:embed/>
                  <p:pic>
                    <p:nvPicPr>
                      <p:cNvPr id="12290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33350"/>
                        <a:ext cx="1485900" cy="9882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99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WordArt 41"/>
          <p:cNvSpPr>
            <a:spLocks noChangeArrowheads="1" noChangeShapeType="1" noTextEdit="1"/>
          </p:cNvSpPr>
          <p:nvPr/>
        </p:nvSpPr>
        <p:spPr bwMode="auto">
          <a:xfrm>
            <a:off x="1257300" y="4320779"/>
            <a:ext cx="4743450" cy="5715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38" tIns="45719" rIns="91438" bIns="45719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b="1" kern="10" dirty="0" err="1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700" b="1" kern="10" dirty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q</a:t>
            </a:r>
            <a:r>
              <a:rPr lang="vi-VN" sz="2700" b="1" kern="10" dirty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uy đồng mẫu số </a:t>
            </a:r>
            <a:r>
              <a:rPr lang="en-US" sz="2700" b="1" kern="10" dirty="0" err="1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700" b="1" kern="10" dirty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700" b="1" kern="10" dirty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phân số                             được</a:t>
            </a:r>
            <a:endParaRPr lang="en-US" sz="2700" b="1" kern="10" dirty="0"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4819" name="Object 3"/>
          <p:cNvGraphicFramePr>
            <a:graphicFrameLocks noChangeAspect="1"/>
          </p:cNvGraphicFramePr>
          <p:nvPr/>
        </p:nvGraphicFramePr>
        <p:xfrm>
          <a:off x="4132263" y="4156075"/>
          <a:ext cx="1222375" cy="98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8" name="Equation" r:id="rId5" imgW="647419" imgH="393529" progId="Equation.DSMT4">
                  <p:embed/>
                </p:oleObj>
              </mc:Choice>
              <mc:Fallback>
                <p:oleObj name="Equation" r:id="rId5" imgW="647419" imgH="393529" progId="Equation.DSMT4">
                  <p:embed/>
                  <p:pic>
                    <p:nvPicPr>
                      <p:cNvPr id="3481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2263" y="4156075"/>
                        <a:ext cx="1222375" cy="987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99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0" name="Object 4"/>
          <p:cNvGraphicFramePr>
            <a:graphicFrameLocks noChangeAspect="1"/>
          </p:cNvGraphicFramePr>
          <p:nvPr/>
        </p:nvGraphicFramePr>
        <p:xfrm>
          <a:off x="3657601" y="1314451"/>
          <a:ext cx="1318022" cy="9882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9" name="Equation" r:id="rId7" imgW="698197" imgH="393529" progId="Equation.DSMT4">
                  <p:embed/>
                </p:oleObj>
              </mc:Choice>
              <mc:Fallback>
                <p:oleObj name="Equation" r:id="rId7" imgW="698197" imgH="393529" progId="Equation.DSMT4">
                  <p:embed/>
                  <p:pic>
                    <p:nvPicPr>
                      <p:cNvPr id="3482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1" y="1314451"/>
                        <a:ext cx="1318022" cy="9882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99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1" name="Object 5"/>
          <p:cNvGraphicFramePr>
            <a:graphicFrameLocks noChangeAspect="1"/>
          </p:cNvGraphicFramePr>
          <p:nvPr/>
        </p:nvGraphicFramePr>
        <p:xfrm>
          <a:off x="5424489" y="1257301"/>
          <a:ext cx="694135" cy="9882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0" name="Equation" r:id="rId9" imgW="368140" imgH="393529" progId="Equation.DSMT4">
                  <p:embed/>
                </p:oleObj>
              </mc:Choice>
              <mc:Fallback>
                <p:oleObj name="Equation" r:id="rId9" imgW="368140" imgH="393529" progId="Equation.DSMT4">
                  <p:embed/>
                  <p:pic>
                    <p:nvPicPr>
                      <p:cNvPr id="3482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4489" y="1257301"/>
                        <a:ext cx="694135" cy="9882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99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2" name="Object 6"/>
          <p:cNvGraphicFramePr>
            <a:graphicFrameLocks noChangeAspect="1"/>
          </p:cNvGraphicFramePr>
          <p:nvPr/>
        </p:nvGraphicFramePr>
        <p:xfrm>
          <a:off x="3654028" y="2269333"/>
          <a:ext cx="1318022" cy="9882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1" name="Equation" r:id="rId11" imgW="698197" imgH="393529" progId="Equation.DSMT4">
                  <p:embed/>
                </p:oleObj>
              </mc:Choice>
              <mc:Fallback>
                <p:oleObj name="Equation" r:id="rId11" imgW="698197" imgH="393529" progId="Equation.DSMT4">
                  <p:embed/>
                  <p:pic>
                    <p:nvPicPr>
                      <p:cNvPr id="3482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4028" y="2269333"/>
                        <a:ext cx="1318022" cy="9882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99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3" name="Object 7"/>
          <p:cNvGraphicFramePr>
            <a:graphicFrameLocks noChangeAspect="1"/>
          </p:cNvGraphicFramePr>
          <p:nvPr/>
        </p:nvGraphicFramePr>
        <p:xfrm>
          <a:off x="5514975" y="2269333"/>
          <a:ext cx="742950" cy="9882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2" name="Equation" r:id="rId13" imgW="393529" imgH="393529" progId="Equation.DSMT4">
                  <p:embed/>
                </p:oleObj>
              </mc:Choice>
              <mc:Fallback>
                <p:oleObj name="Equation" r:id="rId13" imgW="393529" imgH="393529" progId="Equation.DSMT4">
                  <p:embed/>
                  <p:pic>
                    <p:nvPicPr>
                      <p:cNvPr id="3482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4975" y="2269333"/>
                        <a:ext cx="742950" cy="9882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99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4" name="Object 8"/>
          <p:cNvGraphicFramePr>
            <a:graphicFrameLocks noChangeAspect="1"/>
          </p:cNvGraphicFramePr>
          <p:nvPr/>
        </p:nvGraphicFramePr>
        <p:xfrm>
          <a:off x="3652838" y="3240883"/>
          <a:ext cx="1319213" cy="9882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3" name="Equation" r:id="rId15" imgW="698197" imgH="393529" progId="Equation.DSMT4">
                  <p:embed/>
                </p:oleObj>
              </mc:Choice>
              <mc:Fallback>
                <p:oleObj name="Equation" r:id="rId15" imgW="698197" imgH="393529" progId="Equation.DSMT4">
                  <p:embed/>
                  <p:pic>
                    <p:nvPicPr>
                      <p:cNvPr id="3482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2838" y="3240883"/>
                        <a:ext cx="1319213" cy="9882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99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5" name="Object 9"/>
          <p:cNvGraphicFramePr>
            <a:graphicFrameLocks noChangeAspect="1"/>
          </p:cNvGraphicFramePr>
          <p:nvPr/>
        </p:nvGraphicFramePr>
        <p:xfrm>
          <a:off x="5505450" y="3240883"/>
          <a:ext cx="647700" cy="9882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4" name="Equation" r:id="rId17" imgW="342751" imgH="393529" progId="Equation.DSMT4">
                  <p:embed/>
                </p:oleObj>
              </mc:Choice>
              <mc:Fallback>
                <p:oleObj name="Equation" r:id="rId17" imgW="342751" imgH="393529" progId="Equation.DSMT4">
                  <p:embed/>
                  <p:pic>
                    <p:nvPicPr>
                      <p:cNvPr id="34825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5450" y="3240883"/>
                        <a:ext cx="647700" cy="9882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99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6" name="Object 10"/>
          <p:cNvGraphicFramePr>
            <a:graphicFrameLocks noChangeAspect="1"/>
          </p:cNvGraphicFramePr>
          <p:nvPr/>
        </p:nvGraphicFramePr>
        <p:xfrm>
          <a:off x="6118623" y="4155283"/>
          <a:ext cx="1653778" cy="9882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5" name="Equation" r:id="rId19" imgW="875920" imgH="393529" progId="Equation.DSMT4">
                  <p:embed/>
                </p:oleObj>
              </mc:Choice>
              <mc:Fallback>
                <p:oleObj name="Equation" r:id="rId19" imgW="875920" imgH="393529" progId="Equation.DSMT4">
                  <p:embed/>
                  <p:pic>
                    <p:nvPicPr>
                      <p:cNvPr id="34826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8623" y="4155283"/>
                        <a:ext cx="1653778" cy="9882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99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186BF293-6713-4E85-87E2-9F431645EE3F}"/>
              </a:ext>
            </a:extLst>
          </p:cNvPr>
          <p:cNvSpPr txBox="1"/>
          <p:nvPr/>
        </p:nvSpPr>
        <p:spPr>
          <a:xfrm>
            <a:off x="2057400" y="1504950"/>
            <a:ext cx="11513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Ta </a:t>
            </a:r>
            <a:r>
              <a:rPr lang="en-US" sz="2400" dirty="0" err="1"/>
              <a:t>có</a:t>
            </a:r>
            <a:r>
              <a:rPr lang="en-US" sz="2400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794852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4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34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273651" y="65327"/>
            <a:ext cx="1893463" cy="584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8" tIns="45719" rIns="91438" bIns="45719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76200" y="607188"/>
            <a:ext cx="9296400" cy="1275161"/>
            <a:chOff x="1305" y="500"/>
            <a:chExt cx="4311" cy="1071"/>
          </a:xfrm>
        </p:grpSpPr>
        <p:sp>
          <p:nvSpPr>
            <p:cNvPr id="13331" name="Text Box 7"/>
            <p:cNvSpPr txBox="1">
              <a:spLocks noChangeArrowheads="1"/>
            </p:cNvSpPr>
            <p:nvPr/>
          </p:nvSpPr>
          <p:spPr bwMode="auto">
            <a:xfrm>
              <a:off x="1305" y="666"/>
              <a:ext cx="4311" cy="9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Sắp</a:t>
              </a:r>
              <a:r>
                <a:rPr lang="en-US" alt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xếp</a:t>
              </a:r>
              <a:r>
                <a:rPr lang="en-US" alt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alt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phân</a:t>
              </a:r>
              <a:r>
                <a:rPr lang="en-US" alt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         </a:t>
              </a:r>
              <a:r>
                <a:rPr lang="en-US" alt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theo</a:t>
              </a:r>
              <a:r>
                <a:rPr lang="en-US" alt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</a:t>
              </a:r>
              <a:r>
                <a:rPr lang="en-US" alt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tự</a:t>
              </a:r>
              <a:r>
                <a:rPr lang="en-US" alt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tăng</a:t>
              </a:r>
              <a:r>
                <a:rPr lang="en-US" alt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dần</a:t>
              </a:r>
              <a:r>
                <a:rPr lang="en-US" alt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graphicFrame>
          <p:nvGraphicFramePr>
            <p:cNvPr id="13332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10903030"/>
                </p:ext>
              </p:extLst>
            </p:nvPr>
          </p:nvGraphicFramePr>
          <p:xfrm>
            <a:off x="3008" y="500"/>
            <a:ext cx="1261" cy="74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15" name="Equation" r:id="rId3" imgW="660113" imgH="393529" progId="Equation.3">
                    <p:embed/>
                  </p:oleObj>
                </mc:Choice>
                <mc:Fallback>
                  <p:oleObj name="Equation" r:id="rId3" imgW="660113" imgH="393529" progId="Equation.3">
                    <p:embed/>
                    <p:pic>
                      <p:nvPicPr>
                        <p:cNvPr id="13332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08" y="500"/>
                          <a:ext cx="1261" cy="74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2809628" y="4341851"/>
            <a:ext cx="1986395" cy="760809"/>
            <a:chOff x="1884" y="2439"/>
            <a:chExt cx="1612" cy="624"/>
          </a:xfrm>
        </p:grpSpPr>
        <p:graphicFrame>
          <p:nvGraphicFramePr>
            <p:cNvPr id="13327" name="Object 13"/>
            <p:cNvGraphicFramePr>
              <a:graphicFrameLocks noChangeAspect="1"/>
            </p:cNvGraphicFramePr>
            <p:nvPr/>
          </p:nvGraphicFramePr>
          <p:xfrm>
            <a:off x="2400" y="2466"/>
            <a:ext cx="392" cy="5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16" name="Equation" r:id="rId5" imgW="190417" imgH="393529" progId="Equation.3">
                    <p:embed/>
                  </p:oleObj>
                </mc:Choice>
                <mc:Fallback>
                  <p:oleObj name="Equation" r:id="rId5" imgW="190417" imgH="393529" progId="Equation.3">
                    <p:embed/>
                    <p:pic>
                      <p:nvPicPr>
                        <p:cNvPr id="13327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00" y="2466"/>
                          <a:ext cx="392" cy="5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328" name="Object 14"/>
            <p:cNvGraphicFramePr>
              <a:graphicFrameLocks noChangeAspect="1"/>
            </p:cNvGraphicFramePr>
            <p:nvPr/>
          </p:nvGraphicFramePr>
          <p:xfrm>
            <a:off x="1884" y="2475"/>
            <a:ext cx="419" cy="5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17" name="Equation" r:id="rId7" imgW="203112" imgH="393529" progId="Equation.3">
                    <p:embed/>
                  </p:oleObj>
                </mc:Choice>
                <mc:Fallback>
                  <p:oleObj name="Equation" r:id="rId7" imgW="203112" imgH="393529" progId="Equation.3">
                    <p:embed/>
                    <p:pic>
                      <p:nvPicPr>
                        <p:cNvPr id="13328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84" y="2475"/>
                          <a:ext cx="419" cy="5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329" name="Object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15597022"/>
                </p:ext>
              </p:extLst>
            </p:nvPr>
          </p:nvGraphicFramePr>
          <p:xfrm>
            <a:off x="3160" y="2466"/>
            <a:ext cx="336" cy="5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18" name="Equation" r:id="rId9" imgW="152334" imgH="393529" progId="Equation.3">
                    <p:embed/>
                  </p:oleObj>
                </mc:Choice>
                <mc:Fallback>
                  <p:oleObj name="Equation" r:id="rId9" imgW="152334" imgH="393529" progId="Equation.3">
                    <p:embed/>
                    <p:pic>
                      <p:nvPicPr>
                        <p:cNvPr id="13329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60" y="2466"/>
                          <a:ext cx="336" cy="5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330" name="Object 16"/>
            <p:cNvGraphicFramePr>
              <a:graphicFrameLocks noChangeAspect="1"/>
            </p:cNvGraphicFramePr>
            <p:nvPr/>
          </p:nvGraphicFramePr>
          <p:xfrm>
            <a:off x="2788" y="2439"/>
            <a:ext cx="356" cy="6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19" name="Equation" r:id="rId11" imgW="203112" imgH="393529" progId="Equation.3">
                    <p:embed/>
                  </p:oleObj>
                </mc:Choice>
                <mc:Fallback>
                  <p:oleObj name="Equation" r:id="rId11" imgW="203112" imgH="393529" progId="Equation.3">
                    <p:embed/>
                    <p:pic>
                      <p:nvPicPr>
                        <p:cNvPr id="13330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88" y="2439"/>
                          <a:ext cx="356" cy="62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185" name="Text Box 17"/>
          <p:cNvSpPr txBox="1">
            <a:spLocks noChangeArrowheads="1"/>
          </p:cNvSpPr>
          <p:nvPr/>
        </p:nvSpPr>
        <p:spPr bwMode="auto">
          <a:xfrm>
            <a:off x="245604" y="3839938"/>
            <a:ext cx="8686800" cy="523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8" tIns="45719" rIns="91438" bIns="45719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7186" name="Text Box 18"/>
          <p:cNvSpPr txBox="1">
            <a:spLocks noChangeArrowheads="1"/>
          </p:cNvSpPr>
          <p:nvPr/>
        </p:nvSpPr>
        <p:spPr bwMode="auto">
          <a:xfrm>
            <a:off x="273651" y="2057974"/>
            <a:ext cx="1762125" cy="584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8" tIns="45719" rIns="91438" bIns="45719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7187" name="AutoShape 19"/>
          <p:cNvSpPr>
            <a:spLocks/>
          </p:cNvSpPr>
          <p:nvPr/>
        </p:nvSpPr>
        <p:spPr bwMode="auto">
          <a:xfrm rot="5400000">
            <a:off x="4100867" y="943146"/>
            <a:ext cx="342900" cy="1047411"/>
          </a:xfrm>
          <a:prstGeom prst="rightBrace">
            <a:avLst>
              <a:gd name="adj1" fmla="val 15479"/>
              <a:gd name="adj2" fmla="val 52606"/>
            </a:avLst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8" tIns="45719" rIns="91438" bIns="45719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88" name="AutoShape 20"/>
          <p:cNvSpPr>
            <a:spLocks/>
          </p:cNvSpPr>
          <p:nvPr/>
        </p:nvSpPr>
        <p:spPr bwMode="auto">
          <a:xfrm rot="5400000">
            <a:off x="5569773" y="1029738"/>
            <a:ext cx="301000" cy="916131"/>
          </a:xfrm>
          <a:prstGeom prst="rightBrace">
            <a:avLst>
              <a:gd name="adj1" fmla="val 15480"/>
              <a:gd name="adj2" fmla="val 52606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8" tIns="45719" rIns="91438" bIns="45719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89" name="Text Box 21"/>
          <p:cNvSpPr txBox="1">
            <a:spLocks noChangeArrowheads="1"/>
          </p:cNvSpPr>
          <p:nvPr/>
        </p:nvSpPr>
        <p:spPr bwMode="auto">
          <a:xfrm>
            <a:off x="3693320" y="1485900"/>
            <a:ext cx="1393031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alt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7190" name="Text Box 22"/>
          <p:cNvSpPr txBox="1">
            <a:spLocks noChangeArrowheads="1"/>
          </p:cNvSpPr>
          <p:nvPr/>
        </p:nvSpPr>
        <p:spPr bwMode="auto">
          <a:xfrm>
            <a:off x="5075636" y="1485900"/>
            <a:ext cx="1439465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100" b="1">
                <a:latin typeface="Times New Roman" panose="02020603050405020304" pitchFamily="18" charset="0"/>
                <a:cs typeface="Times New Roman" panose="02020603050405020304" pitchFamily="18" charset="0"/>
              </a:rPr>
              <a:t>Lớn hơn 1</a:t>
            </a:r>
          </a:p>
        </p:txBody>
      </p:sp>
      <p:graphicFrame>
        <p:nvGraphicFramePr>
          <p:cNvPr id="7191" name="Object 23"/>
          <p:cNvGraphicFramePr>
            <a:graphicFrameLocks noChangeAspect="1"/>
          </p:cNvGraphicFramePr>
          <p:nvPr/>
        </p:nvGraphicFramePr>
        <p:xfrm>
          <a:off x="2000250" y="2000250"/>
          <a:ext cx="1143000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0" name="Equation" r:id="rId13" imgW="317225" imgH="393359" progId="Equation.3">
                  <p:embed/>
                </p:oleObj>
              </mc:Choice>
              <mc:Fallback>
                <p:oleObj name="Equation" r:id="rId13" imgW="317225" imgH="393359" progId="Equation.3">
                  <p:embed/>
                  <p:pic>
                    <p:nvPicPr>
                      <p:cNvPr id="7191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0250" y="2000250"/>
                        <a:ext cx="1143000" cy="857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92" name="Text Box 24"/>
          <p:cNvSpPr txBox="1">
            <a:spLocks noChangeArrowheads="1"/>
          </p:cNvSpPr>
          <p:nvPr/>
        </p:nvSpPr>
        <p:spPr bwMode="auto">
          <a:xfrm>
            <a:off x="3163325" y="2147386"/>
            <a:ext cx="5674854" cy="523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8" tIns="45719" rIns="91438" bIns="45719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93" name="Text Box 25"/>
          <p:cNvSpPr txBox="1">
            <a:spLocks noChangeArrowheads="1"/>
          </p:cNvSpPr>
          <p:nvPr/>
        </p:nvSpPr>
        <p:spPr bwMode="auto">
          <a:xfrm>
            <a:off x="3214816" y="3048001"/>
            <a:ext cx="5886450" cy="523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8" tIns="45719" rIns="91438" bIns="45719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194" name="Object 26"/>
          <p:cNvGraphicFramePr>
            <a:graphicFrameLocks noChangeAspect="1"/>
          </p:cNvGraphicFramePr>
          <p:nvPr/>
        </p:nvGraphicFramePr>
        <p:xfrm>
          <a:off x="2057400" y="2914650"/>
          <a:ext cx="11430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1" name="Equation" r:id="rId15" imgW="330057" imgH="393529" progId="Equation.3">
                  <p:embed/>
                </p:oleObj>
              </mc:Choice>
              <mc:Fallback>
                <p:oleObj name="Equation" r:id="rId15" imgW="330057" imgH="393529" progId="Equation.3">
                  <p:embed/>
                  <p:pic>
                    <p:nvPicPr>
                      <p:cNvPr id="7194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2914650"/>
                        <a:ext cx="114300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60619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1" dur="500"/>
                                        <p:tgtEl>
                                          <p:spTgt spid="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5" dur="500"/>
                                        <p:tgtEl>
                                          <p:spTgt spid="7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9" dur="500"/>
                                        <p:tgtEl>
                                          <p:spTgt spid="7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3" dur="500"/>
                                        <p:tgtEl>
                                          <p:spTgt spid="7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7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7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7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7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6" grpId="0"/>
      <p:bldP spid="7185" grpId="0"/>
      <p:bldP spid="7186" grpId="0"/>
      <p:bldP spid="7187" grpId="0" animBg="1"/>
      <p:bldP spid="7188" grpId="0" animBg="1"/>
      <p:bldP spid="7189" grpId="0"/>
      <p:bldP spid="7190" grpId="0"/>
      <p:bldP spid="7192" grpId="0"/>
      <p:bldP spid="719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3" name="Object 3"/>
          <p:cNvGraphicFramePr>
            <a:graphicFrameLocks noChangeAspect="1"/>
          </p:cNvGraphicFramePr>
          <p:nvPr/>
        </p:nvGraphicFramePr>
        <p:xfrm>
          <a:off x="3200400" y="1919287"/>
          <a:ext cx="608410" cy="1176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2" name="Equation" r:id="rId3" imgW="203112" imgH="393529" progId="Equation.3">
                  <p:embed/>
                </p:oleObj>
              </mc:Choice>
              <mc:Fallback>
                <p:oleObj name="Equation" r:id="rId3" imgW="203112" imgH="393529" progId="Equation.3">
                  <p:embed/>
                  <p:pic>
                    <p:nvPicPr>
                      <p:cNvPr id="1024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1919287"/>
                        <a:ext cx="608410" cy="1176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4" name="Object 4"/>
          <p:cNvGraphicFramePr>
            <a:graphicFrameLocks noChangeAspect="1"/>
          </p:cNvGraphicFramePr>
          <p:nvPr/>
        </p:nvGraphicFramePr>
        <p:xfrm>
          <a:off x="2400301" y="1976437"/>
          <a:ext cx="607219" cy="1176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3" name="Equation" r:id="rId5" imgW="203112" imgH="393529" progId="Equation.3">
                  <p:embed/>
                </p:oleObj>
              </mc:Choice>
              <mc:Fallback>
                <p:oleObj name="Equation" r:id="rId5" imgW="203112" imgH="393529" progId="Equation.3">
                  <p:embed/>
                  <p:pic>
                    <p:nvPicPr>
                      <p:cNvPr id="1024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0301" y="1976437"/>
                        <a:ext cx="607219" cy="1176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5" name="Object 5"/>
          <p:cNvGraphicFramePr>
            <a:graphicFrameLocks noChangeAspect="1"/>
          </p:cNvGraphicFramePr>
          <p:nvPr/>
        </p:nvGraphicFramePr>
        <p:xfrm>
          <a:off x="4000500" y="1919287"/>
          <a:ext cx="608410" cy="1176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4" name="Equation" r:id="rId7" imgW="203112" imgH="393529" progId="Equation.3">
                  <p:embed/>
                </p:oleObj>
              </mc:Choice>
              <mc:Fallback>
                <p:oleObj name="Equation" r:id="rId7" imgW="203112" imgH="393529" progId="Equation.3">
                  <p:embed/>
                  <p:pic>
                    <p:nvPicPr>
                      <p:cNvPr id="1024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0" y="1919287"/>
                        <a:ext cx="608410" cy="1176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6" name="Object 6"/>
          <p:cNvGraphicFramePr>
            <a:graphicFrameLocks noChangeAspect="1"/>
          </p:cNvGraphicFramePr>
          <p:nvPr/>
        </p:nvGraphicFramePr>
        <p:xfrm>
          <a:off x="4743450" y="1919287"/>
          <a:ext cx="456010" cy="1176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5" name="Equation" r:id="rId9" imgW="152334" imgH="393529" progId="Equation.3">
                  <p:embed/>
                </p:oleObj>
              </mc:Choice>
              <mc:Fallback>
                <p:oleObj name="Equation" r:id="rId9" imgW="152334" imgH="393529" progId="Equation.3">
                  <p:embed/>
                  <p:pic>
                    <p:nvPicPr>
                      <p:cNvPr id="1024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3450" y="1919287"/>
                        <a:ext cx="456010" cy="1176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7" name="Line 7"/>
          <p:cNvSpPr>
            <a:spLocks noChangeShapeType="1"/>
          </p:cNvSpPr>
          <p:nvPr/>
        </p:nvSpPr>
        <p:spPr bwMode="auto">
          <a:xfrm>
            <a:off x="2743200" y="3937397"/>
            <a:ext cx="3714750" cy="0"/>
          </a:xfrm>
          <a:prstGeom prst="line">
            <a:avLst/>
          </a:prstGeom>
          <a:noFill/>
          <a:ln w="76200">
            <a:solidFill>
              <a:srgbClr val="3333FF"/>
            </a:solidFill>
            <a:prstDash val="lgDashDot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en-US" sz="1400"/>
          </a:p>
        </p:txBody>
      </p:sp>
      <p:graphicFrame>
        <p:nvGraphicFramePr>
          <p:cNvPr id="10248" name="Object 8"/>
          <p:cNvGraphicFramePr>
            <a:graphicFrameLocks noChangeAspect="1"/>
          </p:cNvGraphicFramePr>
          <p:nvPr/>
        </p:nvGraphicFramePr>
        <p:xfrm>
          <a:off x="2689624" y="3211116"/>
          <a:ext cx="550069" cy="14180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6" name="Equation" r:id="rId11" imgW="152334" imgH="393529" progId="Equation.3">
                  <p:embed/>
                </p:oleObj>
              </mc:Choice>
              <mc:Fallback>
                <p:oleObj name="Equation" r:id="rId11" imgW="152334" imgH="393529" progId="Equation.3">
                  <p:embed/>
                  <p:pic>
                    <p:nvPicPr>
                      <p:cNvPr id="1024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9624" y="3211116"/>
                        <a:ext cx="550069" cy="1418034"/>
                      </a:xfrm>
                      <a:prstGeom prst="rect">
                        <a:avLst/>
                      </a:prstGeom>
                      <a:solidFill>
                        <a:srgbClr val="3399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9" name="Object 9"/>
          <p:cNvGraphicFramePr>
            <a:graphicFrameLocks noChangeAspect="1"/>
          </p:cNvGraphicFramePr>
          <p:nvPr/>
        </p:nvGraphicFramePr>
        <p:xfrm>
          <a:off x="3795713" y="3209926"/>
          <a:ext cx="548879" cy="14180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7" name="Equation" r:id="rId13" imgW="152334" imgH="393529" progId="Equation.3">
                  <p:embed/>
                </p:oleObj>
              </mc:Choice>
              <mc:Fallback>
                <p:oleObj name="Equation" r:id="rId13" imgW="152334" imgH="393529" progId="Equation.3">
                  <p:embed/>
                  <p:pic>
                    <p:nvPicPr>
                      <p:cNvPr id="10249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5713" y="3209926"/>
                        <a:ext cx="548879" cy="1418035"/>
                      </a:xfrm>
                      <a:prstGeom prst="rect">
                        <a:avLst/>
                      </a:prstGeom>
                      <a:solidFill>
                        <a:srgbClr val="3399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50" name="Object 10"/>
          <p:cNvGraphicFramePr>
            <a:graphicFrameLocks noChangeAspect="1"/>
          </p:cNvGraphicFramePr>
          <p:nvPr/>
        </p:nvGraphicFramePr>
        <p:xfrm>
          <a:off x="4892280" y="3209926"/>
          <a:ext cx="550069" cy="14180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8" name="Equation" r:id="rId15" imgW="152334" imgH="393529" progId="Equation.3">
                  <p:embed/>
                </p:oleObj>
              </mc:Choice>
              <mc:Fallback>
                <p:oleObj name="Equation" r:id="rId15" imgW="152334" imgH="393529" progId="Equation.3">
                  <p:embed/>
                  <p:pic>
                    <p:nvPicPr>
                      <p:cNvPr id="1025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92280" y="3209926"/>
                        <a:ext cx="550069" cy="1418035"/>
                      </a:xfrm>
                      <a:prstGeom prst="rect">
                        <a:avLst/>
                      </a:prstGeom>
                      <a:solidFill>
                        <a:srgbClr val="3399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51" name="Object 11"/>
          <p:cNvGraphicFramePr>
            <a:graphicFrameLocks noChangeAspect="1"/>
          </p:cNvGraphicFramePr>
          <p:nvPr/>
        </p:nvGraphicFramePr>
        <p:xfrm>
          <a:off x="5920980" y="3209926"/>
          <a:ext cx="548878" cy="14180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9" name="Equation" r:id="rId17" imgW="152334" imgH="393529" progId="Equation.3">
                  <p:embed/>
                </p:oleObj>
              </mc:Choice>
              <mc:Fallback>
                <p:oleObj name="Equation" r:id="rId17" imgW="152334" imgH="393529" progId="Equation.3">
                  <p:embed/>
                  <p:pic>
                    <p:nvPicPr>
                      <p:cNvPr id="10251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20980" y="3209926"/>
                        <a:ext cx="548878" cy="1418035"/>
                      </a:xfrm>
                      <a:prstGeom prst="rect">
                        <a:avLst/>
                      </a:prstGeom>
                      <a:solidFill>
                        <a:srgbClr val="3399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2" name="Rectangle 12"/>
          <p:cNvSpPr>
            <a:spLocks noChangeArrowheads="1"/>
          </p:cNvSpPr>
          <p:nvPr/>
        </p:nvSpPr>
        <p:spPr bwMode="auto">
          <a:xfrm>
            <a:off x="300037" y="958535"/>
            <a:ext cx="6991351" cy="378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8" tIns="45719" rIns="91438" bIns="45719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120717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20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8" dur="20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WordArt 3" descr="Narrow vertical">
            <a:hlinkClick r:id="" action="ppaction://noaction"/>
          </p:cNvPr>
          <p:cNvSpPr>
            <a:spLocks noChangeArrowheads="1" noChangeShapeType="1" noTextEdit="1"/>
          </p:cNvSpPr>
          <p:nvPr/>
        </p:nvSpPr>
        <p:spPr bwMode="auto">
          <a:xfrm rot="21471546">
            <a:off x="2462213" y="1368029"/>
            <a:ext cx="3948113" cy="1828800"/>
          </a:xfrm>
          <a:prstGeom prst="rect">
            <a:avLst/>
          </a:prstGeom>
        </p:spPr>
        <p:txBody>
          <a:bodyPr wrap="none" lIns="91438" tIns="45719" rIns="91438" bIns="45719" fromWordArt="1">
            <a:prstTxWarp prst="textInflateTop">
              <a:avLst>
                <a:gd name="adj" fmla="val 31917"/>
              </a:avLst>
            </a:prstTxWarp>
          </a:bodyPr>
          <a:lstStyle/>
          <a:p>
            <a:pPr algn="ctr"/>
            <a:r>
              <a:rPr lang="en-US" sz="2700" kern="1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Rung chuông vàng </a:t>
            </a:r>
          </a:p>
        </p:txBody>
      </p:sp>
      <p:pic>
        <p:nvPicPr>
          <p:cNvPr id="22532" name="Picture 4" descr="Bellcoll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788" y="3128962"/>
            <a:ext cx="2163366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WordArt 5"/>
          <p:cNvSpPr>
            <a:spLocks noChangeArrowheads="1" noChangeShapeType="1" noTextEdit="1"/>
          </p:cNvSpPr>
          <p:nvPr/>
        </p:nvSpPr>
        <p:spPr bwMode="auto">
          <a:xfrm>
            <a:off x="1257301" y="1432324"/>
            <a:ext cx="1582341" cy="621506"/>
          </a:xfrm>
          <a:prstGeom prst="rect">
            <a:avLst/>
          </a:prstGeom>
        </p:spPr>
        <p:txBody>
          <a:bodyPr wrap="none" lIns="91438" tIns="45719" rIns="91438" bIns="45719" fromWordArt="1">
            <a:prstTxWarp prst="textPlain">
              <a:avLst>
                <a:gd name="adj" fmla="val 50000"/>
              </a:avLst>
            </a:prstTxWarp>
            <a:scene3d>
              <a:camera prst="legacyPerspectiveBottomRight">
                <a:rot lat="0" lon="21239990" rev="0"/>
              </a:camera>
              <a:lightRig rig="legacyHarsh3" dir="l"/>
            </a:scene3d>
            <a:sp3d extrusionH="430200" prstMaterial="legacyMatte">
              <a:extrusionClr>
                <a:srgbClr val="C0C0C0"/>
              </a:extrusionClr>
              <a:contourClr>
                <a:srgbClr val="DCEBF5"/>
              </a:contourClr>
            </a:sp3d>
          </a:bodyPr>
          <a:lstStyle/>
          <a:p>
            <a:pPr algn="ctr"/>
            <a:r>
              <a:rPr lang="vi-VN" sz="27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DCEBF5"/>
                    </a:gs>
                    <a:gs pos="8000">
                      <a:srgbClr val="83A7C3"/>
                    </a:gs>
                    <a:gs pos="13000">
                      <a:srgbClr val="768FB9"/>
                    </a:gs>
                    <a:gs pos="21001">
                      <a:srgbClr val="83A7C3"/>
                    </a:gs>
                    <a:gs pos="52000">
                      <a:srgbClr val="FFFFFF"/>
                    </a:gs>
                    <a:gs pos="56000">
                      <a:srgbClr val="9C6563"/>
                    </a:gs>
                    <a:gs pos="58000">
                      <a:srgbClr val="80302D"/>
                    </a:gs>
                    <a:gs pos="71001">
                      <a:srgbClr val="C0524E"/>
                    </a:gs>
                    <a:gs pos="94000">
                      <a:srgbClr val="EBDAD4"/>
                    </a:gs>
                    <a:gs pos="100000">
                      <a:srgbClr val="55261C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</a:t>
            </a:r>
            <a:endParaRPr lang="en-US" sz="2700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DCEBF5"/>
                  </a:gs>
                  <a:gs pos="8000">
                    <a:srgbClr val="83A7C3"/>
                  </a:gs>
                  <a:gs pos="13000">
                    <a:srgbClr val="768FB9"/>
                  </a:gs>
                  <a:gs pos="21001">
                    <a:srgbClr val="83A7C3"/>
                  </a:gs>
                  <a:gs pos="52000">
                    <a:srgbClr val="FFFFFF"/>
                  </a:gs>
                  <a:gs pos="56000">
                    <a:srgbClr val="9C6563"/>
                  </a:gs>
                  <a:gs pos="58000">
                    <a:srgbClr val="80302D"/>
                  </a:gs>
                  <a:gs pos="71001">
                    <a:srgbClr val="C0524E"/>
                  </a:gs>
                  <a:gs pos="94000">
                    <a:srgbClr val="EBDAD4"/>
                  </a:gs>
                  <a:gs pos="100000">
                    <a:srgbClr val="55261C"/>
                  </a:gs>
                </a:gsLst>
                <a:lin ang="5400000" scaled="1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5" name="Text Box 4"/>
          <p:cNvSpPr txBox="1">
            <a:spLocks noChangeArrowheads="1"/>
          </p:cNvSpPr>
          <p:nvPr/>
        </p:nvSpPr>
        <p:spPr bwMode="auto">
          <a:xfrm>
            <a:off x="2346723" y="57150"/>
            <a:ext cx="4454128" cy="1154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100">
                <a:latin typeface="Times New Roman" panose="02020603050405020304" pitchFamily="18" charset="0"/>
              </a:rPr>
              <a:t>Toán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Ôn tập về phân số.</a:t>
            </a:r>
          </a:p>
        </p:txBody>
      </p:sp>
    </p:spTree>
    <p:extLst>
      <p:ext uri="{BB962C8B-B14F-4D97-AF65-F5344CB8AC3E}">
        <p14:creationId xmlns:p14="http://schemas.microsoft.com/office/powerpoint/2010/main" val="2836443969"/>
      </p:ext>
    </p:extLst>
  </p:cSld>
  <p:clrMapOvr>
    <a:masterClrMapping/>
  </p:clrMapOvr>
  <p:transition>
    <p:sndAc>
      <p:stSnd loop="1"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2253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/>
          <p:cNvSpPr>
            <a:spLocks noChangeArrowheads="1"/>
          </p:cNvSpPr>
          <p:nvPr/>
        </p:nvSpPr>
        <p:spPr bwMode="auto">
          <a:xfrm>
            <a:off x="2228850" y="2228850"/>
            <a:ext cx="5543550" cy="4572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38" tIns="45719" rIns="91438" bIns="45719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 số chỉ phần tô màu của hình sau là</a:t>
            </a:r>
          </a:p>
        </p:txBody>
      </p:sp>
      <p:sp>
        <p:nvSpPr>
          <p:cNvPr id="16387" name="Oval 3"/>
          <p:cNvSpPr>
            <a:spLocks noChangeArrowheads="1"/>
          </p:cNvSpPr>
          <p:nvPr/>
        </p:nvSpPr>
        <p:spPr bwMode="auto">
          <a:xfrm>
            <a:off x="422673" y="1990725"/>
            <a:ext cx="947738" cy="933450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33CC"/>
            </a:solidFill>
            <a:round/>
            <a:headEnd/>
            <a:tailEnd/>
          </a:ln>
        </p:spPr>
        <p:txBody>
          <a:bodyPr wrap="none" lIns="91438" tIns="45719" rIns="91438" bIns="45719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1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1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56" name="Oval 4"/>
          <p:cNvSpPr>
            <a:spLocks noChangeArrowheads="1"/>
          </p:cNvSpPr>
          <p:nvPr/>
        </p:nvSpPr>
        <p:spPr bwMode="auto">
          <a:xfrm>
            <a:off x="1512094" y="457200"/>
            <a:ext cx="581025" cy="4572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8" tIns="45719" rIns="91438" bIns="45719" anchor="ctr"/>
          <a:lstStyle/>
          <a:p>
            <a:pPr algn="ctr" eaLnBrk="1" hangingPunct="1">
              <a:defRPr/>
            </a:pPr>
            <a:r>
              <a:rPr lang="en-US" sz="2100" b="1"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23557" name="Oval 5"/>
          <p:cNvSpPr>
            <a:spLocks noChangeArrowheads="1"/>
          </p:cNvSpPr>
          <p:nvPr/>
        </p:nvSpPr>
        <p:spPr bwMode="auto">
          <a:xfrm>
            <a:off x="1512094" y="457200"/>
            <a:ext cx="581025" cy="4572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8" tIns="45719" rIns="91438" bIns="45719" anchor="ctr"/>
          <a:lstStyle/>
          <a:p>
            <a:pPr algn="ctr" eaLnBrk="1" hangingPunct="1">
              <a:defRPr/>
            </a:pPr>
            <a:r>
              <a:rPr lang="en-US" sz="2100" b="1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3558" name="Oval 6"/>
          <p:cNvSpPr>
            <a:spLocks noChangeArrowheads="1"/>
          </p:cNvSpPr>
          <p:nvPr/>
        </p:nvSpPr>
        <p:spPr bwMode="auto">
          <a:xfrm>
            <a:off x="1512094" y="457200"/>
            <a:ext cx="581025" cy="4572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8" tIns="45719" rIns="91438" bIns="45719" anchor="ctr"/>
          <a:lstStyle/>
          <a:p>
            <a:pPr algn="ctr" eaLnBrk="1" hangingPunct="1">
              <a:defRPr/>
            </a:pPr>
            <a:r>
              <a:rPr lang="en-US" sz="2100" b="1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3559" name="Oval 7"/>
          <p:cNvSpPr>
            <a:spLocks noChangeArrowheads="1"/>
          </p:cNvSpPr>
          <p:nvPr/>
        </p:nvSpPr>
        <p:spPr bwMode="auto">
          <a:xfrm>
            <a:off x="1512094" y="457200"/>
            <a:ext cx="581025" cy="4572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8" tIns="45719" rIns="91438" bIns="45719" anchor="ctr"/>
          <a:lstStyle/>
          <a:p>
            <a:pPr algn="ctr" eaLnBrk="1" hangingPunct="1">
              <a:defRPr/>
            </a:pPr>
            <a:r>
              <a:rPr lang="en-US" sz="2100" b="1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3560" name="Oval 8"/>
          <p:cNvSpPr>
            <a:spLocks noChangeArrowheads="1"/>
          </p:cNvSpPr>
          <p:nvPr/>
        </p:nvSpPr>
        <p:spPr bwMode="auto">
          <a:xfrm>
            <a:off x="1512094" y="457200"/>
            <a:ext cx="581025" cy="4572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8" tIns="45719" rIns="91438" bIns="45719" anchor="ctr"/>
          <a:lstStyle/>
          <a:p>
            <a:pPr algn="ctr" eaLnBrk="1" hangingPunct="1">
              <a:defRPr/>
            </a:pPr>
            <a:r>
              <a:rPr lang="en-US" sz="2100" b="1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3561" name="Oval 9"/>
          <p:cNvSpPr>
            <a:spLocks noChangeArrowheads="1"/>
          </p:cNvSpPr>
          <p:nvPr/>
        </p:nvSpPr>
        <p:spPr bwMode="auto">
          <a:xfrm>
            <a:off x="1512094" y="457200"/>
            <a:ext cx="581025" cy="4572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8" tIns="45719" rIns="91438" bIns="45719" anchor="ctr"/>
          <a:lstStyle/>
          <a:p>
            <a:pPr algn="ctr" eaLnBrk="1" hangingPunct="1">
              <a:defRPr/>
            </a:pPr>
            <a:r>
              <a:rPr lang="en-US" sz="2100" b="1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6394" name="WordArt 10" descr="Narrow vertical">
            <a:hlinkClick r:id="" action="ppaction://noaction"/>
          </p:cNvPr>
          <p:cNvSpPr>
            <a:spLocks noChangeArrowheads="1" noChangeShapeType="1" noTextEdit="1"/>
          </p:cNvSpPr>
          <p:nvPr/>
        </p:nvSpPr>
        <p:spPr bwMode="auto">
          <a:xfrm rot="21471546">
            <a:off x="2831307" y="171451"/>
            <a:ext cx="3263504" cy="656035"/>
          </a:xfrm>
          <a:prstGeom prst="rect">
            <a:avLst/>
          </a:prstGeom>
        </p:spPr>
        <p:txBody>
          <a:bodyPr wrap="none" lIns="91438" tIns="45719" rIns="91438" bIns="45719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2700" kern="1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Rung Chuông Vàng</a:t>
            </a:r>
          </a:p>
        </p:txBody>
      </p:sp>
      <p:sp>
        <p:nvSpPr>
          <p:cNvPr id="23563" name="WordArt 11"/>
          <p:cNvSpPr>
            <a:spLocks noChangeArrowheads="1" noChangeShapeType="1" noTextEdit="1"/>
          </p:cNvSpPr>
          <p:nvPr/>
        </p:nvSpPr>
        <p:spPr bwMode="auto">
          <a:xfrm>
            <a:off x="2408635" y="4286250"/>
            <a:ext cx="4485084" cy="608410"/>
          </a:xfrm>
          <a:prstGeom prst="rect">
            <a:avLst/>
          </a:prstGeom>
        </p:spPr>
        <p:txBody>
          <a:bodyPr wrap="none" lIns="91438" tIns="45719" rIns="91438" bIns="45719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2700" kern="1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MỪNG CÁC EM !</a:t>
            </a:r>
          </a:p>
        </p:txBody>
      </p:sp>
      <p:pic>
        <p:nvPicPr>
          <p:cNvPr id="16396" name="Picture 12" descr="Bellcoll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788" y="400051"/>
            <a:ext cx="2163366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3565" name="Object 13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4629150" y="3274220"/>
          <a:ext cx="353616" cy="10060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5" name="Equation" r:id="rId6" imgW="152334" imgH="393529" progId="Equation.DSMT4">
                  <p:embed/>
                </p:oleObj>
              </mc:Choice>
              <mc:Fallback>
                <p:oleObj name="Equation" r:id="rId6" imgW="152334" imgH="393529" progId="Equation.DSMT4">
                  <p:embed/>
                  <p:pic>
                    <p:nvPicPr>
                      <p:cNvPr id="23565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9150" y="3274220"/>
                        <a:ext cx="353616" cy="10060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6" name="Group 14"/>
          <p:cNvGraphicFramePr>
            <a:graphicFrameLocks noGrp="1"/>
          </p:cNvGraphicFramePr>
          <p:nvPr>
            <p:ph sz="half" idx="4294967295"/>
          </p:nvPr>
        </p:nvGraphicFramePr>
        <p:xfrm>
          <a:off x="3429000" y="2834879"/>
          <a:ext cx="2686051" cy="400050"/>
        </p:xfrm>
        <a:graphic>
          <a:graphicData uri="http://schemas.openxmlformats.org/drawingml/2006/table">
            <a:tbl>
              <a:tblPr/>
              <a:tblGrid>
                <a:gridCol w="5369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69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81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69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369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00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41094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6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42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 animBg="1"/>
      <p:bldP spid="23556" grpId="1" animBg="1"/>
      <p:bldP spid="23557" grpId="0" animBg="1"/>
      <p:bldP spid="23558" grpId="0" animBg="1"/>
      <p:bldP spid="23559" grpId="0" animBg="1"/>
      <p:bldP spid="23559" grpId="1" animBg="1"/>
      <p:bldP spid="23560" grpId="0" animBg="1"/>
      <p:bldP spid="23560" grpId="1" animBg="1"/>
      <p:bldP spid="23561" grpId="0" animBg="1"/>
      <p:bldP spid="23561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/>
          <p:cNvSpPr>
            <a:spLocks noChangeArrowheads="1"/>
          </p:cNvSpPr>
          <p:nvPr/>
        </p:nvSpPr>
        <p:spPr bwMode="auto">
          <a:xfrm>
            <a:off x="3028950" y="2343150"/>
            <a:ext cx="2571750" cy="4572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38" tIns="45719" rIns="91438" bIns="45719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Rút gọn phân số</a:t>
            </a:r>
            <a:r>
              <a:rPr lang="en-US" altLang="en-US" sz="1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11" name="Oval 3"/>
          <p:cNvSpPr>
            <a:spLocks noChangeArrowheads="1"/>
          </p:cNvSpPr>
          <p:nvPr/>
        </p:nvSpPr>
        <p:spPr bwMode="auto">
          <a:xfrm>
            <a:off x="1486496" y="2190750"/>
            <a:ext cx="953690" cy="933450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33CC"/>
            </a:solidFill>
            <a:round/>
            <a:headEnd/>
            <a:tailEnd/>
          </a:ln>
        </p:spPr>
        <p:txBody>
          <a:bodyPr wrap="none" lIns="91438" tIns="45719" rIns="91438" bIns="45719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1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1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580" name="Oval 4"/>
          <p:cNvSpPr>
            <a:spLocks noChangeArrowheads="1"/>
          </p:cNvSpPr>
          <p:nvPr/>
        </p:nvSpPr>
        <p:spPr bwMode="auto">
          <a:xfrm>
            <a:off x="1512094" y="457200"/>
            <a:ext cx="581025" cy="4572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8" tIns="45719" rIns="91438" bIns="45719" anchor="ctr"/>
          <a:lstStyle/>
          <a:p>
            <a:pPr algn="ctr" eaLnBrk="1" hangingPunct="1">
              <a:defRPr/>
            </a:pPr>
            <a:r>
              <a:rPr lang="en-US" sz="2100" b="1"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24581" name="Oval 5"/>
          <p:cNvSpPr>
            <a:spLocks noChangeArrowheads="1"/>
          </p:cNvSpPr>
          <p:nvPr/>
        </p:nvSpPr>
        <p:spPr bwMode="auto">
          <a:xfrm>
            <a:off x="1512094" y="457200"/>
            <a:ext cx="581025" cy="4572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8" tIns="45719" rIns="91438" bIns="45719" anchor="ctr"/>
          <a:lstStyle/>
          <a:p>
            <a:pPr algn="ctr" eaLnBrk="1" hangingPunct="1">
              <a:defRPr/>
            </a:pPr>
            <a:r>
              <a:rPr lang="en-US" sz="2100" b="1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4582" name="Oval 6"/>
          <p:cNvSpPr>
            <a:spLocks noChangeArrowheads="1"/>
          </p:cNvSpPr>
          <p:nvPr/>
        </p:nvSpPr>
        <p:spPr bwMode="auto">
          <a:xfrm>
            <a:off x="1512094" y="457200"/>
            <a:ext cx="581025" cy="4572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8" tIns="45719" rIns="91438" bIns="45719" anchor="ctr"/>
          <a:lstStyle/>
          <a:p>
            <a:pPr algn="ctr" eaLnBrk="1" hangingPunct="1">
              <a:defRPr/>
            </a:pPr>
            <a:r>
              <a:rPr lang="en-US" sz="2100" b="1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4583" name="Oval 7"/>
          <p:cNvSpPr>
            <a:spLocks noChangeArrowheads="1"/>
          </p:cNvSpPr>
          <p:nvPr/>
        </p:nvSpPr>
        <p:spPr bwMode="auto">
          <a:xfrm>
            <a:off x="1512094" y="457200"/>
            <a:ext cx="581025" cy="4572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8" tIns="45719" rIns="91438" bIns="45719" anchor="ctr"/>
          <a:lstStyle/>
          <a:p>
            <a:pPr algn="ctr" eaLnBrk="1" hangingPunct="1">
              <a:defRPr/>
            </a:pPr>
            <a:r>
              <a:rPr lang="en-US" sz="2100" b="1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4584" name="Oval 8"/>
          <p:cNvSpPr>
            <a:spLocks noChangeArrowheads="1"/>
          </p:cNvSpPr>
          <p:nvPr/>
        </p:nvSpPr>
        <p:spPr bwMode="auto">
          <a:xfrm>
            <a:off x="1512094" y="457200"/>
            <a:ext cx="581025" cy="4572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8" tIns="45719" rIns="91438" bIns="45719" anchor="ctr"/>
          <a:lstStyle/>
          <a:p>
            <a:pPr algn="ctr" eaLnBrk="1" hangingPunct="1">
              <a:defRPr/>
            </a:pPr>
            <a:r>
              <a:rPr lang="en-US" sz="2100" b="1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4585" name="Oval 9"/>
          <p:cNvSpPr>
            <a:spLocks noChangeArrowheads="1"/>
          </p:cNvSpPr>
          <p:nvPr/>
        </p:nvSpPr>
        <p:spPr bwMode="auto">
          <a:xfrm>
            <a:off x="1512094" y="457200"/>
            <a:ext cx="581025" cy="4572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8" tIns="45719" rIns="91438" bIns="45719" anchor="ctr"/>
          <a:lstStyle/>
          <a:p>
            <a:pPr algn="ctr" eaLnBrk="1" hangingPunct="1">
              <a:defRPr/>
            </a:pPr>
            <a:r>
              <a:rPr lang="en-US" sz="2100" b="1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7418" name="WordArt 10" descr="Narrow vertical">
            <a:hlinkClick r:id="" action="ppaction://noaction"/>
          </p:cNvPr>
          <p:cNvSpPr>
            <a:spLocks noChangeArrowheads="1" noChangeShapeType="1" noTextEdit="1"/>
          </p:cNvSpPr>
          <p:nvPr/>
        </p:nvSpPr>
        <p:spPr bwMode="auto">
          <a:xfrm rot="21471546">
            <a:off x="2831307" y="171451"/>
            <a:ext cx="3263504" cy="656035"/>
          </a:xfrm>
          <a:prstGeom prst="rect">
            <a:avLst/>
          </a:prstGeom>
        </p:spPr>
        <p:txBody>
          <a:bodyPr wrap="none" lIns="91438" tIns="45719" rIns="91438" bIns="45719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2700" kern="1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Rung Chuông Vàng</a:t>
            </a:r>
          </a:p>
        </p:txBody>
      </p:sp>
      <p:sp>
        <p:nvSpPr>
          <p:cNvPr id="24587" name="WordArt 11"/>
          <p:cNvSpPr>
            <a:spLocks noChangeArrowheads="1" noChangeShapeType="1" noTextEdit="1"/>
          </p:cNvSpPr>
          <p:nvPr/>
        </p:nvSpPr>
        <p:spPr bwMode="auto">
          <a:xfrm>
            <a:off x="2408635" y="4171950"/>
            <a:ext cx="4485084" cy="608410"/>
          </a:xfrm>
          <a:prstGeom prst="rect">
            <a:avLst/>
          </a:prstGeom>
        </p:spPr>
        <p:txBody>
          <a:bodyPr wrap="none" lIns="91438" tIns="45719" rIns="91438" bIns="45719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2700" kern="1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MỪNG CÁC EM !</a:t>
            </a:r>
          </a:p>
        </p:txBody>
      </p:sp>
      <p:pic>
        <p:nvPicPr>
          <p:cNvPr id="17420" name="Picture 12" descr="Bellcoll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788" y="400051"/>
            <a:ext cx="2163366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4589" name="Object 13"/>
          <p:cNvGraphicFramePr>
            <a:graphicFrameLocks noChangeAspect="1"/>
          </p:cNvGraphicFramePr>
          <p:nvPr/>
        </p:nvGraphicFramePr>
        <p:xfrm>
          <a:off x="3255170" y="3143250"/>
          <a:ext cx="802481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5" name="Equation" r:id="rId6" imgW="342751" imgH="393529" progId="Equation.3">
                  <p:embed/>
                </p:oleObj>
              </mc:Choice>
              <mc:Fallback>
                <p:oleObj name="Equation" r:id="rId6" imgW="342751" imgH="393529" progId="Equation.3">
                  <p:embed/>
                  <p:pic>
                    <p:nvPicPr>
                      <p:cNvPr id="24589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5170" y="3143250"/>
                        <a:ext cx="802481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90" name="Object 14"/>
          <p:cNvGraphicFramePr>
            <a:graphicFrameLocks noChangeAspect="1"/>
          </p:cNvGraphicFramePr>
          <p:nvPr/>
        </p:nvGraphicFramePr>
        <p:xfrm>
          <a:off x="4158854" y="3143250"/>
          <a:ext cx="355997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6" name="Equation" r:id="rId8" imgW="152334" imgH="393529" progId="Equation.3">
                  <p:embed/>
                </p:oleObj>
              </mc:Choice>
              <mc:Fallback>
                <p:oleObj name="Equation" r:id="rId8" imgW="152334" imgH="393529" progId="Equation.3">
                  <p:embed/>
                  <p:pic>
                    <p:nvPicPr>
                      <p:cNvPr id="2459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8854" y="3143250"/>
                        <a:ext cx="355997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23" name="Rectangle 15"/>
          <p:cNvSpPr>
            <a:spLocks noChangeArrowheads="1"/>
          </p:cNvSpPr>
          <p:nvPr/>
        </p:nvSpPr>
        <p:spPr bwMode="auto">
          <a:xfrm>
            <a:off x="1143002" y="2263677"/>
            <a:ext cx="184727" cy="30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8" tIns="45719" rIns="91438" bIns="45719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24" name="Rectangle 16"/>
          <p:cNvSpPr>
            <a:spLocks noChangeArrowheads="1"/>
          </p:cNvSpPr>
          <p:nvPr/>
        </p:nvSpPr>
        <p:spPr bwMode="auto">
          <a:xfrm>
            <a:off x="1143002" y="2556572"/>
            <a:ext cx="184727" cy="30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8" tIns="45719" rIns="91438" bIns="45719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25" name="Rectangle 17"/>
          <p:cNvSpPr>
            <a:spLocks noChangeArrowheads="1"/>
          </p:cNvSpPr>
          <p:nvPr/>
        </p:nvSpPr>
        <p:spPr bwMode="auto">
          <a:xfrm>
            <a:off x="1143002" y="-15179"/>
            <a:ext cx="184727" cy="30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8" tIns="45719" rIns="91438" bIns="45719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7426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3887771"/>
              </p:ext>
            </p:extLst>
          </p:nvPr>
        </p:nvGraphicFramePr>
        <p:xfrm>
          <a:off x="5608243" y="2343150"/>
          <a:ext cx="481013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7" name="Equation" r:id="rId10" imgW="215713" imgH="393359" progId="Equation.3">
                  <p:embed/>
                </p:oleObj>
              </mc:Choice>
              <mc:Fallback>
                <p:oleObj name="Equation" r:id="rId10" imgW="215713" imgH="393359" progId="Equation.3">
                  <p:embed/>
                  <p:pic>
                    <p:nvPicPr>
                      <p:cNvPr id="17426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8243" y="2343150"/>
                        <a:ext cx="481013" cy="857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50703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6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4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24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24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5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24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 animBg="1"/>
      <p:bldP spid="24580" grpId="1" animBg="1"/>
      <p:bldP spid="24581" grpId="0" animBg="1"/>
      <p:bldP spid="24582" grpId="0" animBg="1"/>
      <p:bldP spid="24583" grpId="0" animBg="1"/>
      <p:bldP spid="24583" grpId="1" animBg="1"/>
      <p:bldP spid="24584" grpId="0" animBg="1"/>
      <p:bldP spid="24584" grpId="1" animBg="1"/>
      <p:bldP spid="24585" grpId="0" animBg="1"/>
      <p:bldP spid="2458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672138" y="1308039"/>
            <a:ext cx="5287048" cy="2746906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altLang="zh-CN" sz="8600" dirty="0"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SVN-Cheeseburga" pitchFamily="50" charset="0"/>
                <a:ea typeface="幼圆" panose="02010509060101010101" pitchFamily="49" charset="-122"/>
              </a:rPr>
              <a:t>KHỞI ĐỘNG</a:t>
            </a:r>
            <a:endParaRPr lang="zh-CN" altLang="en-US" sz="8600" dirty="0">
              <a:solidFill>
                <a:schemeClr val="accent6">
                  <a:lumMod val="50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SVN-Cheeseburga" pitchFamily="50" charset="0"/>
              <a:ea typeface="幼圆" panose="02010509060101010101" pitchFamily="49" charset="-122"/>
            </a:endParaRPr>
          </a:p>
        </p:txBody>
      </p:sp>
      <p:pic>
        <p:nvPicPr>
          <p:cNvPr id="68" name="Picture 4" descr="rose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7701"/>
            <a:ext cx="2209800" cy="315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9691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/>
          <p:cNvSpPr>
            <a:spLocks noChangeArrowheads="1"/>
          </p:cNvSpPr>
          <p:nvPr/>
        </p:nvSpPr>
        <p:spPr bwMode="auto">
          <a:xfrm>
            <a:off x="2563416" y="2343150"/>
            <a:ext cx="4237434" cy="864394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38" tIns="45719" rIns="91438" bIns="45719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 số nào tối giản</a:t>
            </a:r>
          </a:p>
        </p:txBody>
      </p:sp>
      <p:sp>
        <p:nvSpPr>
          <p:cNvPr id="25603" name="AutoShape 3" descr="5%"/>
          <p:cNvSpPr>
            <a:spLocks noChangeArrowheads="1"/>
          </p:cNvSpPr>
          <p:nvPr/>
        </p:nvSpPr>
        <p:spPr bwMode="auto">
          <a:xfrm>
            <a:off x="5715000" y="3429000"/>
            <a:ext cx="457200" cy="40005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38" tIns="45719" rIns="91438" bIns="45719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en-US" altLang="en-US" sz="21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1800" b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36" name="Oval 4"/>
          <p:cNvSpPr>
            <a:spLocks noChangeArrowheads="1"/>
          </p:cNvSpPr>
          <p:nvPr/>
        </p:nvSpPr>
        <p:spPr bwMode="auto">
          <a:xfrm>
            <a:off x="1789510" y="2324100"/>
            <a:ext cx="953690" cy="933450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33CC"/>
            </a:solidFill>
            <a:round/>
            <a:headEnd/>
            <a:tailEnd/>
          </a:ln>
        </p:spPr>
        <p:txBody>
          <a:bodyPr wrap="none" lIns="91438" tIns="45719" rIns="91438" bIns="45719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1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1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3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1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605" name="Oval 5"/>
          <p:cNvSpPr>
            <a:spLocks noChangeArrowheads="1"/>
          </p:cNvSpPr>
          <p:nvPr/>
        </p:nvSpPr>
        <p:spPr bwMode="auto">
          <a:xfrm>
            <a:off x="1512094" y="457200"/>
            <a:ext cx="581025" cy="4572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8" tIns="45719" rIns="91438" bIns="45719" anchor="ctr"/>
          <a:lstStyle/>
          <a:p>
            <a:pPr algn="ctr" eaLnBrk="1" hangingPunct="1">
              <a:defRPr/>
            </a:pPr>
            <a:r>
              <a:rPr lang="en-US" sz="2100" b="1"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25606" name="Oval 6"/>
          <p:cNvSpPr>
            <a:spLocks noChangeArrowheads="1"/>
          </p:cNvSpPr>
          <p:nvPr/>
        </p:nvSpPr>
        <p:spPr bwMode="auto">
          <a:xfrm>
            <a:off x="1512094" y="457200"/>
            <a:ext cx="581025" cy="4572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8" tIns="45719" rIns="91438" bIns="45719" anchor="ctr"/>
          <a:lstStyle/>
          <a:p>
            <a:pPr algn="ctr" eaLnBrk="1" hangingPunct="1">
              <a:defRPr/>
            </a:pPr>
            <a:r>
              <a:rPr lang="en-US" sz="2100" b="1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5607" name="Oval 7"/>
          <p:cNvSpPr>
            <a:spLocks noChangeArrowheads="1"/>
          </p:cNvSpPr>
          <p:nvPr/>
        </p:nvSpPr>
        <p:spPr bwMode="auto">
          <a:xfrm>
            <a:off x="1512094" y="457200"/>
            <a:ext cx="581025" cy="4572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8" tIns="45719" rIns="91438" bIns="45719" anchor="ctr"/>
          <a:lstStyle/>
          <a:p>
            <a:pPr algn="ctr" eaLnBrk="1" hangingPunct="1">
              <a:defRPr/>
            </a:pPr>
            <a:r>
              <a:rPr lang="en-US" sz="2100" b="1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5608" name="Oval 8"/>
          <p:cNvSpPr>
            <a:spLocks noChangeArrowheads="1"/>
          </p:cNvSpPr>
          <p:nvPr/>
        </p:nvSpPr>
        <p:spPr bwMode="auto">
          <a:xfrm>
            <a:off x="1512094" y="457200"/>
            <a:ext cx="581025" cy="4572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8" tIns="45719" rIns="91438" bIns="45719" anchor="ctr"/>
          <a:lstStyle/>
          <a:p>
            <a:pPr algn="ctr" eaLnBrk="1" hangingPunct="1">
              <a:defRPr/>
            </a:pPr>
            <a:r>
              <a:rPr lang="en-US" sz="2100" b="1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5609" name="Oval 9"/>
          <p:cNvSpPr>
            <a:spLocks noChangeArrowheads="1"/>
          </p:cNvSpPr>
          <p:nvPr/>
        </p:nvSpPr>
        <p:spPr bwMode="auto">
          <a:xfrm>
            <a:off x="1512094" y="457200"/>
            <a:ext cx="581025" cy="4572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8" tIns="45719" rIns="91438" bIns="45719" anchor="ctr"/>
          <a:lstStyle/>
          <a:p>
            <a:pPr algn="ctr" eaLnBrk="1" hangingPunct="1">
              <a:defRPr/>
            </a:pPr>
            <a:r>
              <a:rPr lang="en-US" sz="2100" b="1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5610" name="Oval 10"/>
          <p:cNvSpPr>
            <a:spLocks noChangeArrowheads="1"/>
          </p:cNvSpPr>
          <p:nvPr/>
        </p:nvSpPr>
        <p:spPr bwMode="auto">
          <a:xfrm>
            <a:off x="1512094" y="457200"/>
            <a:ext cx="581025" cy="4572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8" tIns="45719" rIns="91438" bIns="45719" anchor="ctr"/>
          <a:lstStyle/>
          <a:p>
            <a:pPr algn="ctr" eaLnBrk="1" hangingPunct="1">
              <a:defRPr/>
            </a:pPr>
            <a:r>
              <a:rPr lang="en-US" sz="2100" b="1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8443" name="WordArt 11" descr="Narrow vertical">
            <a:hlinkClick r:id="" action="ppaction://noaction"/>
          </p:cNvPr>
          <p:cNvSpPr>
            <a:spLocks noChangeArrowheads="1" noChangeShapeType="1" noTextEdit="1"/>
          </p:cNvSpPr>
          <p:nvPr/>
        </p:nvSpPr>
        <p:spPr bwMode="auto">
          <a:xfrm rot="21471546">
            <a:off x="2831307" y="171451"/>
            <a:ext cx="3263504" cy="656035"/>
          </a:xfrm>
          <a:prstGeom prst="rect">
            <a:avLst/>
          </a:prstGeom>
        </p:spPr>
        <p:txBody>
          <a:bodyPr wrap="none" lIns="91438" tIns="45719" rIns="91438" bIns="45719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2700" kern="1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Rung Chuông Vàng</a:t>
            </a:r>
          </a:p>
        </p:txBody>
      </p:sp>
      <p:sp>
        <p:nvSpPr>
          <p:cNvPr id="25612" name="WordArt 12"/>
          <p:cNvSpPr>
            <a:spLocks noChangeArrowheads="1" noChangeShapeType="1" noTextEdit="1"/>
          </p:cNvSpPr>
          <p:nvPr/>
        </p:nvSpPr>
        <p:spPr bwMode="auto">
          <a:xfrm>
            <a:off x="2408635" y="4249342"/>
            <a:ext cx="4485084" cy="608409"/>
          </a:xfrm>
          <a:prstGeom prst="rect">
            <a:avLst/>
          </a:prstGeom>
        </p:spPr>
        <p:txBody>
          <a:bodyPr wrap="none" lIns="91438" tIns="45719" rIns="91438" bIns="45719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2700" kern="1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MỪNG CÁC EM !</a:t>
            </a:r>
          </a:p>
        </p:txBody>
      </p:sp>
      <p:pic>
        <p:nvPicPr>
          <p:cNvPr id="18445" name="Picture 13" descr="Bellcoll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788" y="400051"/>
            <a:ext cx="2163366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4" name="AutoShape 14" descr="5%"/>
          <p:cNvSpPr>
            <a:spLocks noChangeArrowheads="1"/>
          </p:cNvSpPr>
          <p:nvPr/>
        </p:nvSpPr>
        <p:spPr bwMode="auto">
          <a:xfrm>
            <a:off x="2457450" y="3429000"/>
            <a:ext cx="914400" cy="40005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</p:spPr>
        <p:txBody>
          <a:bodyPr wrap="none" lIns="91438" tIns="45719" rIns="91438" bIns="45719" anchor="ctr"/>
          <a:lstStyle/>
          <a:p>
            <a:pPr eaLnBrk="1" hangingPunct="1">
              <a:defRPr/>
            </a:pPr>
            <a:r>
              <a:rPr lang="en-US" b="1" i="1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a.</a:t>
            </a: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5615" name="AutoShape 15" descr="5%"/>
          <p:cNvSpPr>
            <a:spLocks noChangeArrowheads="1"/>
          </p:cNvSpPr>
          <p:nvPr/>
        </p:nvSpPr>
        <p:spPr bwMode="auto">
          <a:xfrm>
            <a:off x="4114800" y="3429001"/>
            <a:ext cx="971550" cy="378619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38" tIns="45719" rIns="91438" bIns="45719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1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endParaRPr lang="en-US" altLang="en-US" sz="1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48" name="Rectangle 16"/>
          <p:cNvSpPr>
            <a:spLocks noChangeArrowheads="1"/>
          </p:cNvSpPr>
          <p:nvPr/>
        </p:nvSpPr>
        <p:spPr bwMode="auto">
          <a:xfrm>
            <a:off x="1143002" y="2410125"/>
            <a:ext cx="184727" cy="30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8" tIns="45719" rIns="91438" bIns="45719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5617" name="Object 17"/>
          <p:cNvGraphicFramePr>
            <a:graphicFrameLocks noChangeAspect="1"/>
          </p:cNvGraphicFramePr>
          <p:nvPr/>
        </p:nvGraphicFramePr>
        <p:xfrm>
          <a:off x="4587478" y="3307557"/>
          <a:ext cx="384572" cy="7500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9" name="Equation" r:id="rId7" imgW="203112" imgH="393529" progId="Equation.3">
                  <p:embed/>
                </p:oleObj>
              </mc:Choice>
              <mc:Fallback>
                <p:oleObj name="Equation" r:id="rId7" imgW="203112" imgH="393529" progId="Equation.3">
                  <p:embed/>
                  <p:pic>
                    <p:nvPicPr>
                      <p:cNvPr id="25617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7478" y="3307557"/>
                        <a:ext cx="384572" cy="7500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50" name="Rectangle 18"/>
          <p:cNvSpPr>
            <a:spLocks noChangeArrowheads="1"/>
          </p:cNvSpPr>
          <p:nvPr/>
        </p:nvSpPr>
        <p:spPr bwMode="auto">
          <a:xfrm>
            <a:off x="1143002" y="2410125"/>
            <a:ext cx="184727" cy="30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8" tIns="45719" rIns="91438" bIns="45719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5619" name="Object 19"/>
          <p:cNvGraphicFramePr>
            <a:graphicFrameLocks noChangeAspect="1"/>
          </p:cNvGraphicFramePr>
          <p:nvPr/>
        </p:nvGraphicFramePr>
        <p:xfrm>
          <a:off x="2905126" y="3307557"/>
          <a:ext cx="295275" cy="8072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0" name="Equation" r:id="rId9" imgW="139639" imgH="393529" progId="Equation.3">
                  <p:embed/>
                </p:oleObj>
              </mc:Choice>
              <mc:Fallback>
                <p:oleObj name="Equation" r:id="rId9" imgW="139639" imgH="393529" progId="Equation.3">
                  <p:embed/>
                  <p:pic>
                    <p:nvPicPr>
                      <p:cNvPr id="25619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5126" y="3307557"/>
                        <a:ext cx="295275" cy="8072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52" name="Rectangle 20"/>
          <p:cNvSpPr>
            <a:spLocks noChangeArrowheads="1"/>
          </p:cNvSpPr>
          <p:nvPr/>
        </p:nvSpPr>
        <p:spPr bwMode="auto">
          <a:xfrm>
            <a:off x="1143002" y="2410125"/>
            <a:ext cx="184727" cy="30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8" tIns="45719" rIns="91438" bIns="45719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5621" name="Object 21"/>
          <p:cNvGraphicFramePr>
            <a:graphicFrameLocks noChangeAspect="1"/>
          </p:cNvGraphicFramePr>
          <p:nvPr/>
        </p:nvGraphicFramePr>
        <p:xfrm>
          <a:off x="6156723" y="3257550"/>
          <a:ext cx="472678" cy="8072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1" name="Equation" r:id="rId11" imgW="228501" imgH="393529" progId="Equation.3">
                  <p:embed/>
                </p:oleObj>
              </mc:Choice>
              <mc:Fallback>
                <p:oleObj name="Equation" r:id="rId11" imgW="228501" imgH="393529" progId="Equation.3">
                  <p:embed/>
                  <p:pic>
                    <p:nvPicPr>
                      <p:cNvPr id="25621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6723" y="3257550"/>
                        <a:ext cx="472678" cy="8072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75267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5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5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25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5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25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5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8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6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6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6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25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/>
      <p:bldP spid="25605" grpId="0" animBg="1"/>
      <p:bldP spid="25605" grpId="1" animBg="1"/>
      <p:bldP spid="25606" grpId="0" animBg="1"/>
      <p:bldP spid="25607" grpId="0" animBg="1"/>
      <p:bldP spid="25608" grpId="0" animBg="1"/>
      <p:bldP spid="25608" grpId="1" animBg="1"/>
      <p:bldP spid="25609" grpId="0" animBg="1"/>
      <p:bldP spid="25609" grpId="1" animBg="1"/>
      <p:bldP spid="25610" grpId="0" animBg="1"/>
      <p:bldP spid="25610" grpId="1" animBg="1"/>
      <p:bldP spid="25614" grpId="0"/>
      <p:bldP spid="256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/>
          <p:cNvSpPr>
            <a:spLocks noChangeArrowheads="1"/>
          </p:cNvSpPr>
          <p:nvPr/>
        </p:nvSpPr>
        <p:spPr bwMode="auto">
          <a:xfrm>
            <a:off x="3810000" y="2514600"/>
            <a:ext cx="1962150" cy="578644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8" tIns="45719" rIns="91438" bIns="45719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   &lt;    =  </a:t>
            </a:r>
            <a:r>
              <a:rPr lang="en-US" altLang="en-US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9459" name="Oval 3"/>
          <p:cNvSpPr>
            <a:spLocks noChangeArrowheads="1"/>
          </p:cNvSpPr>
          <p:nvPr/>
        </p:nvSpPr>
        <p:spPr bwMode="auto">
          <a:xfrm>
            <a:off x="2703910" y="2324100"/>
            <a:ext cx="953690" cy="933450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33CC"/>
            </a:solidFill>
            <a:round/>
            <a:headEnd/>
            <a:tailEnd/>
          </a:ln>
        </p:spPr>
        <p:txBody>
          <a:bodyPr wrap="none" lIns="91438" tIns="45719" rIns="91438" bIns="45719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1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1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4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1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628" name="Oval 4"/>
          <p:cNvSpPr>
            <a:spLocks noChangeArrowheads="1"/>
          </p:cNvSpPr>
          <p:nvPr/>
        </p:nvSpPr>
        <p:spPr bwMode="auto">
          <a:xfrm>
            <a:off x="1512094" y="457200"/>
            <a:ext cx="581025" cy="4572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8" tIns="45719" rIns="91438" bIns="45719" anchor="ctr"/>
          <a:lstStyle/>
          <a:p>
            <a:pPr algn="ctr" eaLnBrk="1" hangingPunct="1">
              <a:defRPr/>
            </a:pPr>
            <a:r>
              <a:rPr lang="en-US" sz="2100" b="1"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26629" name="Oval 5"/>
          <p:cNvSpPr>
            <a:spLocks noChangeArrowheads="1"/>
          </p:cNvSpPr>
          <p:nvPr/>
        </p:nvSpPr>
        <p:spPr bwMode="auto">
          <a:xfrm>
            <a:off x="1512094" y="457200"/>
            <a:ext cx="581025" cy="4572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8" tIns="45719" rIns="91438" bIns="45719" anchor="ctr"/>
          <a:lstStyle/>
          <a:p>
            <a:pPr algn="ctr" eaLnBrk="1" hangingPunct="1">
              <a:defRPr/>
            </a:pPr>
            <a:r>
              <a:rPr lang="en-US" sz="2100" b="1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6630" name="Oval 6"/>
          <p:cNvSpPr>
            <a:spLocks noChangeArrowheads="1"/>
          </p:cNvSpPr>
          <p:nvPr/>
        </p:nvSpPr>
        <p:spPr bwMode="auto">
          <a:xfrm>
            <a:off x="1512094" y="457200"/>
            <a:ext cx="581025" cy="4572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8" tIns="45719" rIns="91438" bIns="45719" anchor="ctr"/>
          <a:lstStyle/>
          <a:p>
            <a:pPr algn="ctr" eaLnBrk="1" hangingPunct="1">
              <a:defRPr/>
            </a:pPr>
            <a:r>
              <a:rPr lang="en-US" sz="2100" b="1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6631" name="Oval 7"/>
          <p:cNvSpPr>
            <a:spLocks noChangeArrowheads="1"/>
          </p:cNvSpPr>
          <p:nvPr/>
        </p:nvSpPr>
        <p:spPr bwMode="auto">
          <a:xfrm>
            <a:off x="1512094" y="457200"/>
            <a:ext cx="581025" cy="4572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8" tIns="45719" rIns="91438" bIns="45719" anchor="ctr"/>
          <a:lstStyle/>
          <a:p>
            <a:pPr algn="ctr" eaLnBrk="1" hangingPunct="1">
              <a:defRPr/>
            </a:pPr>
            <a:r>
              <a:rPr lang="en-US" sz="2100" b="1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6632" name="Oval 8"/>
          <p:cNvSpPr>
            <a:spLocks noChangeArrowheads="1"/>
          </p:cNvSpPr>
          <p:nvPr/>
        </p:nvSpPr>
        <p:spPr bwMode="auto">
          <a:xfrm>
            <a:off x="1512094" y="457200"/>
            <a:ext cx="581025" cy="4572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8" tIns="45719" rIns="91438" bIns="45719" anchor="ctr"/>
          <a:lstStyle/>
          <a:p>
            <a:pPr algn="ctr" eaLnBrk="1" hangingPunct="1">
              <a:defRPr/>
            </a:pPr>
            <a:r>
              <a:rPr lang="en-US" sz="2100" b="1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6633" name="Oval 9"/>
          <p:cNvSpPr>
            <a:spLocks noChangeArrowheads="1"/>
          </p:cNvSpPr>
          <p:nvPr/>
        </p:nvSpPr>
        <p:spPr bwMode="auto">
          <a:xfrm>
            <a:off x="1512094" y="457200"/>
            <a:ext cx="581025" cy="4572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8" tIns="45719" rIns="91438" bIns="45719" anchor="ctr"/>
          <a:lstStyle/>
          <a:p>
            <a:pPr algn="ctr" eaLnBrk="1" hangingPunct="1">
              <a:defRPr/>
            </a:pPr>
            <a:r>
              <a:rPr lang="en-US" sz="2100" b="1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9466" name="WordArt 10" descr="Narrow vertical">
            <a:hlinkClick r:id="" action="ppaction://noaction"/>
          </p:cNvPr>
          <p:cNvSpPr>
            <a:spLocks noChangeArrowheads="1" noChangeShapeType="1" noTextEdit="1"/>
          </p:cNvSpPr>
          <p:nvPr/>
        </p:nvSpPr>
        <p:spPr bwMode="auto">
          <a:xfrm rot="21471546">
            <a:off x="2831307" y="171451"/>
            <a:ext cx="3263504" cy="656035"/>
          </a:xfrm>
          <a:prstGeom prst="rect">
            <a:avLst/>
          </a:prstGeom>
        </p:spPr>
        <p:txBody>
          <a:bodyPr wrap="none" lIns="91438" tIns="45719" rIns="91438" bIns="45719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2700" b="1" kern="1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Rung Chuông Vàng</a:t>
            </a:r>
          </a:p>
        </p:txBody>
      </p:sp>
      <p:sp>
        <p:nvSpPr>
          <p:cNvPr id="26635" name="WordArt 11"/>
          <p:cNvSpPr>
            <a:spLocks noChangeArrowheads="1" noChangeShapeType="1" noTextEdit="1"/>
          </p:cNvSpPr>
          <p:nvPr/>
        </p:nvSpPr>
        <p:spPr bwMode="auto">
          <a:xfrm>
            <a:off x="2408635" y="4229100"/>
            <a:ext cx="4485084" cy="608410"/>
          </a:xfrm>
          <a:prstGeom prst="rect">
            <a:avLst/>
          </a:prstGeom>
        </p:spPr>
        <p:txBody>
          <a:bodyPr wrap="none" lIns="91438" tIns="45719" rIns="91438" bIns="45719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2700" b="1" kern="1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MỪNG CÁC EM !</a:t>
            </a:r>
          </a:p>
        </p:txBody>
      </p:sp>
      <p:pic>
        <p:nvPicPr>
          <p:cNvPr id="19468" name="Picture 12" descr="Bellcoll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788" y="400051"/>
            <a:ext cx="2163366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9469" name="Object 13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4169570" y="3211117"/>
          <a:ext cx="332185" cy="94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0" name="Equation" r:id="rId6" imgW="152334" imgH="393529" progId="Equation.DSMT4">
                  <p:embed/>
                </p:oleObj>
              </mc:Choice>
              <mc:Fallback>
                <p:oleObj name="Equation" r:id="rId6" imgW="152334" imgH="393529" progId="Equation.DSMT4">
                  <p:embed/>
                  <p:pic>
                    <p:nvPicPr>
                      <p:cNvPr id="19469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9570" y="3211117"/>
                        <a:ext cx="332185" cy="942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70" name="Object 14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5143502" y="3211117"/>
          <a:ext cx="413147" cy="881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1" name="Equation" r:id="rId8" imgW="203112" imgH="393529" progId="Equation.DSMT4">
                  <p:embed/>
                </p:oleObj>
              </mc:Choice>
              <mc:Fallback>
                <p:oleObj name="Equation" r:id="rId8" imgW="203112" imgH="393529" progId="Equation.DSMT4">
                  <p:embed/>
                  <p:pic>
                    <p:nvPicPr>
                      <p:cNvPr id="1947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3502" y="3211117"/>
                        <a:ext cx="413147" cy="881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39" name="Text Box 15"/>
          <p:cNvSpPr txBox="1">
            <a:spLocks noChangeArrowheads="1"/>
          </p:cNvSpPr>
          <p:nvPr/>
        </p:nvSpPr>
        <p:spPr bwMode="auto">
          <a:xfrm>
            <a:off x="4686300" y="3429001"/>
            <a:ext cx="28575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7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26640" name="Rectangle 16"/>
          <p:cNvSpPr>
            <a:spLocks noChangeArrowheads="1"/>
          </p:cNvSpPr>
          <p:nvPr/>
        </p:nvSpPr>
        <p:spPr bwMode="auto">
          <a:xfrm>
            <a:off x="4629150" y="3486150"/>
            <a:ext cx="4572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8" tIns="45719" rIns="91438" bIns="45719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…..</a:t>
            </a:r>
          </a:p>
        </p:txBody>
      </p:sp>
    </p:spTree>
    <p:extLst>
      <p:ext uri="{BB962C8B-B14F-4D97-AF65-F5344CB8AC3E}">
        <p14:creationId xmlns:p14="http://schemas.microsoft.com/office/powerpoint/2010/main" val="31210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6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42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3" dur="500"/>
                                        <p:tgtEl>
                                          <p:spTgt spid="266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6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5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 animBg="1"/>
      <p:bldP spid="26628" grpId="1" animBg="1"/>
      <p:bldP spid="26629" grpId="0" animBg="1"/>
      <p:bldP spid="26630" grpId="0" animBg="1"/>
      <p:bldP spid="26631" grpId="0" animBg="1"/>
      <p:bldP spid="26631" grpId="1" animBg="1"/>
      <p:bldP spid="26632" grpId="0" animBg="1"/>
      <p:bldP spid="26632" grpId="1" animBg="1"/>
      <p:bldP spid="26633" grpId="0" animBg="1"/>
      <p:bldP spid="26633" grpId="1" animBg="1"/>
      <p:bldP spid="26639" grpId="0"/>
      <p:bldP spid="2664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2"/>
          <p:cNvSpPr>
            <a:spLocks noChangeArrowheads="1"/>
          </p:cNvSpPr>
          <p:nvPr/>
        </p:nvSpPr>
        <p:spPr bwMode="auto">
          <a:xfrm>
            <a:off x="2743201" y="2171700"/>
            <a:ext cx="4180285" cy="864394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38" tIns="45719" rIns="91438" bIns="45719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1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nào thì phân số bé hơn 1  ?</a:t>
            </a:r>
          </a:p>
        </p:txBody>
      </p:sp>
      <p:sp>
        <p:nvSpPr>
          <p:cNvPr id="27651" name="AutoShape 3" descr="5%"/>
          <p:cNvSpPr>
            <a:spLocks noChangeArrowheads="1"/>
          </p:cNvSpPr>
          <p:nvPr/>
        </p:nvSpPr>
        <p:spPr bwMode="auto">
          <a:xfrm>
            <a:off x="3028950" y="3829050"/>
            <a:ext cx="3200400" cy="4572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38" tIns="45719" rIns="91438" bIns="45719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Khi tử số bé hơn mẫu số</a:t>
            </a:r>
          </a:p>
        </p:txBody>
      </p:sp>
      <p:sp>
        <p:nvSpPr>
          <p:cNvPr id="20484" name="Oval 4"/>
          <p:cNvSpPr>
            <a:spLocks noChangeArrowheads="1"/>
          </p:cNvSpPr>
          <p:nvPr/>
        </p:nvSpPr>
        <p:spPr bwMode="auto">
          <a:xfrm>
            <a:off x="1903810" y="2171700"/>
            <a:ext cx="953690" cy="933450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33CC"/>
            </a:solidFill>
            <a:round/>
            <a:headEnd/>
            <a:tailEnd/>
          </a:ln>
        </p:spPr>
        <p:txBody>
          <a:bodyPr wrap="none" lIns="91438" tIns="45719" rIns="91438" bIns="45719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1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1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5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1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3" name="Oval 5"/>
          <p:cNvSpPr>
            <a:spLocks noChangeArrowheads="1"/>
          </p:cNvSpPr>
          <p:nvPr/>
        </p:nvSpPr>
        <p:spPr bwMode="auto">
          <a:xfrm>
            <a:off x="1512094" y="457200"/>
            <a:ext cx="581025" cy="4572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8" tIns="45719" rIns="91438" bIns="45719" anchor="ctr"/>
          <a:lstStyle/>
          <a:p>
            <a:pPr algn="ctr" eaLnBrk="1" hangingPunct="1">
              <a:defRPr/>
            </a:pPr>
            <a:r>
              <a:rPr lang="en-US" sz="2100" b="1"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27654" name="Oval 6"/>
          <p:cNvSpPr>
            <a:spLocks noChangeArrowheads="1"/>
          </p:cNvSpPr>
          <p:nvPr/>
        </p:nvSpPr>
        <p:spPr bwMode="auto">
          <a:xfrm>
            <a:off x="1512094" y="457200"/>
            <a:ext cx="581025" cy="4572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8" tIns="45719" rIns="91438" bIns="45719" anchor="ctr"/>
          <a:lstStyle/>
          <a:p>
            <a:pPr algn="ctr" eaLnBrk="1" hangingPunct="1">
              <a:defRPr/>
            </a:pPr>
            <a:r>
              <a:rPr lang="en-US" sz="2100" b="1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7655" name="Oval 7"/>
          <p:cNvSpPr>
            <a:spLocks noChangeArrowheads="1"/>
          </p:cNvSpPr>
          <p:nvPr/>
        </p:nvSpPr>
        <p:spPr bwMode="auto">
          <a:xfrm>
            <a:off x="1512094" y="457200"/>
            <a:ext cx="581025" cy="4572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8" tIns="45719" rIns="91438" bIns="45719" anchor="ctr"/>
          <a:lstStyle/>
          <a:p>
            <a:pPr algn="ctr" eaLnBrk="1" hangingPunct="1">
              <a:defRPr/>
            </a:pPr>
            <a:r>
              <a:rPr lang="en-US" sz="2100" b="1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7656" name="Oval 8"/>
          <p:cNvSpPr>
            <a:spLocks noChangeArrowheads="1"/>
          </p:cNvSpPr>
          <p:nvPr/>
        </p:nvSpPr>
        <p:spPr bwMode="auto">
          <a:xfrm>
            <a:off x="1512094" y="457200"/>
            <a:ext cx="581025" cy="4572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8" tIns="45719" rIns="91438" bIns="45719" anchor="ctr"/>
          <a:lstStyle/>
          <a:p>
            <a:pPr algn="ctr" eaLnBrk="1" hangingPunct="1">
              <a:defRPr/>
            </a:pPr>
            <a:r>
              <a:rPr lang="en-US" sz="2100" b="1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7657" name="Oval 9"/>
          <p:cNvSpPr>
            <a:spLocks noChangeArrowheads="1"/>
          </p:cNvSpPr>
          <p:nvPr/>
        </p:nvSpPr>
        <p:spPr bwMode="auto">
          <a:xfrm>
            <a:off x="1512094" y="457200"/>
            <a:ext cx="581025" cy="4572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8" tIns="45719" rIns="91438" bIns="45719" anchor="ctr"/>
          <a:lstStyle/>
          <a:p>
            <a:pPr algn="ctr" eaLnBrk="1" hangingPunct="1">
              <a:defRPr/>
            </a:pPr>
            <a:r>
              <a:rPr lang="en-US" sz="2100" b="1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7658" name="Oval 10"/>
          <p:cNvSpPr>
            <a:spLocks noChangeArrowheads="1"/>
          </p:cNvSpPr>
          <p:nvPr/>
        </p:nvSpPr>
        <p:spPr bwMode="auto">
          <a:xfrm>
            <a:off x="1512094" y="457200"/>
            <a:ext cx="581025" cy="4572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8" tIns="45719" rIns="91438" bIns="45719" anchor="ctr"/>
          <a:lstStyle/>
          <a:p>
            <a:pPr algn="ctr" eaLnBrk="1" hangingPunct="1">
              <a:defRPr/>
            </a:pPr>
            <a:r>
              <a:rPr lang="en-US" sz="2100" b="1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20491" name="WordArt 11" descr="Narrow vertical">
            <a:hlinkClick r:id="" action="ppaction://noaction"/>
          </p:cNvPr>
          <p:cNvSpPr>
            <a:spLocks noChangeArrowheads="1" noChangeShapeType="1" noTextEdit="1"/>
          </p:cNvSpPr>
          <p:nvPr/>
        </p:nvSpPr>
        <p:spPr bwMode="auto">
          <a:xfrm rot="21471546">
            <a:off x="2831307" y="171451"/>
            <a:ext cx="3263504" cy="656035"/>
          </a:xfrm>
          <a:prstGeom prst="rect">
            <a:avLst/>
          </a:prstGeom>
        </p:spPr>
        <p:txBody>
          <a:bodyPr wrap="none" lIns="91438" tIns="45719" rIns="91438" bIns="45719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2700" kern="1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Rung Chuông Vàng</a:t>
            </a:r>
          </a:p>
        </p:txBody>
      </p:sp>
      <p:sp>
        <p:nvSpPr>
          <p:cNvPr id="27660" name="WordArt 12"/>
          <p:cNvSpPr>
            <a:spLocks noChangeArrowheads="1" noChangeShapeType="1" noTextEdit="1"/>
          </p:cNvSpPr>
          <p:nvPr/>
        </p:nvSpPr>
        <p:spPr bwMode="auto">
          <a:xfrm>
            <a:off x="2408635" y="4306492"/>
            <a:ext cx="4485084" cy="608409"/>
          </a:xfrm>
          <a:prstGeom prst="rect">
            <a:avLst/>
          </a:prstGeom>
        </p:spPr>
        <p:txBody>
          <a:bodyPr wrap="none" lIns="91438" tIns="45719" rIns="91438" bIns="45719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2700" kern="1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MỪNG CÁC EM !</a:t>
            </a:r>
          </a:p>
        </p:txBody>
      </p:sp>
      <p:pic>
        <p:nvPicPr>
          <p:cNvPr id="20493" name="Picture 13" descr="Bellcoll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788" y="400051"/>
            <a:ext cx="2163366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62" name="AutoShape 14" descr="5%"/>
          <p:cNvSpPr>
            <a:spLocks noChangeArrowheads="1"/>
          </p:cNvSpPr>
          <p:nvPr/>
        </p:nvSpPr>
        <p:spPr bwMode="auto">
          <a:xfrm>
            <a:off x="2971800" y="2914650"/>
            <a:ext cx="3200400" cy="3429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</p:spPr>
        <p:txBody>
          <a:bodyPr wrap="none" lIns="91438" tIns="45719" rIns="91438" bIns="45719" anchor="ctr"/>
          <a:lstStyle/>
          <a:p>
            <a:pPr eaLnBrk="1" hangingPunct="1">
              <a:defRPr/>
            </a:pPr>
            <a:r>
              <a:rPr lang="en-US" b="1" i="1" dirty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21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63" name="AutoShape 15" descr="5%"/>
          <p:cNvSpPr>
            <a:spLocks noChangeArrowheads="1"/>
          </p:cNvSpPr>
          <p:nvPr/>
        </p:nvSpPr>
        <p:spPr bwMode="auto">
          <a:xfrm>
            <a:off x="3028950" y="3371850"/>
            <a:ext cx="3143250" cy="40005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38" tIns="45719" rIns="91438" bIns="45719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1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Khi tử số bằng mẫu số</a:t>
            </a:r>
          </a:p>
        </p:txBody>
      </p:sp>
    </p:spTree>
    <p:extLst>
      <p:ext uri="{BB962C8B-B14F-4D97-AF65-F5344CB8AC3E}">
        <p14:creationId xmlns:p14="http://schemas.microsoft.com/office/powerpoint/2010/main" val="3007071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7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27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0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6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9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6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27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/>
      <p:bldP spid="27653" grpId="0" animBg="1"/>
      <p:bldP spid="27653" grpId="1" animBg="1"/>
      <p:bldP spid="27654" grpId="0" animBg="1"/>
      <p:bldP spid="27655" grpId="0" animBg="1"/>
      <p:bldP spid="27656" grpId="0" animBg="1"/>
      <p:bldP spid="27656" grpId="1" animBg="1"/>
      <p:bldP spid="27657" grpId="0" animBg="1"/>
      <p:bldP spid="27657" grpId="1" animBg="1"/>
      <p:bldP spid="27658" grpId="0" animBg="1"/>
      <p:bldP spid="27658" grpId="1" animBg="1"/>
      <p:bldP spid="27662" grpId="0"/>
      <p:bldP spid="2766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7" descr="Floral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43000" y="-61913"/>
            <a:ext cx="80010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7" descr="flowerba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0029" y="4626770"/>
            <a:ext cx="5143500" cy="497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AutoShape 4"/>
          <p:cNvSpPr>
            <a:spLocks noChangeArrowheads="1"/>
          </p:cNvSpPr>
          <p:nvPr/>
        </p:nvSpPr>
        <p:spPr bwMode="auto">
          <a:xfrm rot="10800000">
            <a:off x="762000" y="897728"/>
            <a:ext cx="7848599" cy="138112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FF9933"/>
              </a:gs>
              <a:gs pos="100000">
                <a:schemeClr val="bg1"/>
              </a:gs>
            </a:gsLst>
            <a:lin ang="18900000" scaled="1"/>
          </a:gradFill>
          <a:ln w="76200">
            <a:pattFill prst="lgConfetti">
              <a:fgClr>
                <a:srgbClr val="CC0000"/>
              </a:fgClr>
              <a:bgClr>
                <a:srgbClr val="00CC00"/>
              </a:bgClr>
            </a:pattFill>
            <a:miter lim="800000"/>
            <a:headEnd/>
            <a:tailEnd/>
          </a:ln>
        </p:spPr>
        <p:txBody>
          <a:bodyPr rot="10800000" wrap="none" lIns="91438" tIns="45719" rIns="91438" bIns="45719" anchor="ctr"/>
          <a:lstStyle/>
          <a:p>
            <a:pPr algn="ctr"/>
            <a:r>
              <a:rPr lang="en-US" sz="2000" b="1" dirty="0" err="1">
                <a:solidFill>
                  <a:schemeClr val="bg2">
                    <a:lumMod val="50000"/>
                  </a:schemeClr>
                </a:solidFill>
                <a:latin typeface="Utm aw"/>
              </a:rPr>
              <a:t>Hoạt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Utm aw"/>
              </a:rPr>
              <a:t> </a:t>
            </a:r>
            <a:r>
              <a:rPr lang="en-US" sz="2000" b="1" dirty="0" err="1">
                <a:solidFill>
                  <a:schemeClr val="bg2">
                    <a:lumMod val="50000"/>
                  </a:schemeClr>
                </a:solidFill>
                <a:latin typeface="Utm aw"/>
              </a:rPr>
              <a:t>động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Utm aw"/>
              </a:rPr>
              <a:t> </a:t>
            </a:r>
            <a:r>
              <a:rPr lang="en-US" sz="2000" b="1" dirty="0" err="1">
                <a:solidFill>
                  <a:schemeClr val="bg2">
                    <a:lumMod val="50000"/>
                  </a:schemeClr>
                </a:solidFill>
                <a:latin typeface="Utm aw"/>
              </a:rPr>
              <a:t>tiếp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Utm aw"/>
              </a:rPr>
              <a:t> </a:t>
            </a:r>
            <a:r>
              <a:rPr lang="en-US" sz="2000" b="1" dirty="0" err="1">
                <a:solidFill>
                  <a:schemeClr val="bg2">
                    <a:lumMod val="50000"/>
                  </a:schemeClr>
                </a:solidFill>
                <a:latin typeface="Utm aw"/>
              </a:rPr>
              <a:t>nối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Utm aw"/>
              </a:rPr>
              <a:t> </a:t>
            </a:r>
            <a:r>
              <a:rPr lang="en-US" sz="2000" b="1" dirty="0" err="1">
                <a:solidFill>
                  <a:schemeClr val="bg2">
                    <a:lumMod val="50000"/>
                  </a:schemeClr>
                </a:solidFill>
                <a:latin typeface="Utm aw"/>
              </a:rPr>
              <a:t>sau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Utm aw"/>
              </a:rPr>
              <a:t> </a:t>
            </a:r>
            <a:r>
              <a:rPr lang="en-US" sz="2000" b="1" dirty="0" err="1">
                <a:solidFill>
                  <a:schemeClr val="bg2">
                    <a:lumMod val="50000"/>
                  </a:schemeClr>
                </a:solidFill>
                <a:latin typeface="Utm aw"/>
              </a:rPr>
              <a:t>bài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Utm aw"/>
              </a:rPr>
              <a:t> </a:t>
            </a:r>
            <a:r>
              <a:rPr lang="en-US" sz="2000" b="1" dirty="0" err="1">
                <a:solidFill>
                  <a:schemeClr val="bg2">
                    <a:lumMod val="50000"/>
                  </a:schemeClr>
                </a:solidFill>
                <a:latin typeface="Utm aw"/>
              </a:rPr>
              <a:t>học</a:t>
            </a:r>
            <a:endParaRPr lang="en-US" sz="2000" b="1" dirty="0">
              <a:solidFill>
                <a:schemeClr val="bg2">
                  <a:lumMod val="50000"/>
                </a:schemeClr>
              </a:solidFill>
              <a:latin typeface="Utm aw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1143001" y="2356249"/>
            <a:ext cx="7076162" cy="1615827"/>
          </a:xfrm>
          <a:prstGeom prst="rect">
            <a:avLst/>
          </a:prstGeom>
          <a:gradFill rotWithShape="1">
            <a:gsLst>
              <a:gs pos="0">
                <a:srgbClr val="FFFFCC"/>
              </a:gs>
              <a:gs pos="50000">
                <a:schemeClr val="bg1"/>
              </a:gs>
              <a:gs pos="100000">
                <a:srgbClr val="FFFFCC"/>
              </a:gs>
            </a:gsLst>
            <a:lin ang="0" scaled="1"/>
          </a:gradFill>
          <a:ln w="111125" cmpd="tri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square" lIns="91438" tIns="45719" rIns="91438" bIns="45719">
            <a:spAutoFit/>
          </a:bodyPr>
          <a:lstStyle/>
          <a:p>
            <a:pPr algn="ctr" eaLnBrk="0" hangingPunct="0">
              <a:spcBef>
                <a:spcPct val="50000"/>
              </a:spcBef>
              <a:buFont typeface="Wingdings" pitchFamily="2" charset="2"/>
              <a:buChar char="v"/>
              <a:defRPr/>
            </a:pPr>
            <a:endParaRPr lang="en-US" b="1" dirty="0">
              <a:solidFill>
                <a:srgbClr val="0000FF"/>
              </a:solidFill>
              <a:latin typeface="Arial" charset="0"/>
            </a:endParaRPr>
          </a:p>
          <a:p>
            <a:pPr algn="ctr" eaLnBrk="0" hangingPunct="0">
              <a:spcBef>
                <a:spcPct val="50000"/>
              </a:spcBef>
              <a:defRPr/>
            </a:pPr>
            <a:r>
              <a:rPr lang="en-US" b="1" dirty="0">
                <a:solidFill>
                  <a:srgbClr val="0000FF"/>
                </a:solidFill>
                <a:latin typeface="Arial" charset="0"/>
              </a:rPr>
              <a:t> </a:t>
            </a:r>
          </a:p>
          <a:p>
            <a:pPr algn="ctr" eaLnBrk="0" hangingPunct="0">
              <a:spcBef>
                <a:spcPct val="50000"/>
              </a:spcBef>
              <a:defRPr/>
            </a:pPr>
            <a:endParaRPr lang="en-US" b="1" dirty="0">
              <a:solidFill>
                <a:srgbClr val="0000FF"/>
              </a:solidFill>
              <a:latin typeface="Arial" charset="0"/>
            </a:endParaRPr>
          </a:p>
          <a:p>
            <a:pPr algn="ctr" eaLnBrk="0" hangingPunct="0">
              <a:spcBef>
                <a:spcPct val="50000"/>
              </a:spcBef>
              <a:defRPr/>
            </a:pPr>
            <a:endParaRPr lang="en-US" b="1" dirty="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6" name="Text Box 45"/>
          <p:cNvSpPr txBox="1">
            <a:spLocks noChangeArrowheads="1"/>
          </p:cNvSpPr>
          <p:nvPr/>
        </p:nvSpPr>
        <p:spPr bwMode="auto">
          <a:xfrm>
            <a:off x="1143001" y="2356249"/>
            <a:ext cx="7248525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8" tIns="45719" rIns="91438" bIns="45719">
            <a:spAutoFit/>
          </a:bodyPr>
          <a:lstStyle>
            <a:lvl1pPr>
              <a:defRPr sz="21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36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Chuẩn</a:t>
            </a:r>
            <a:r>
              <a:rPr lang="en-US" altLang="en-US" sz="36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bị</a:t>
            </a:r>
            <a:r>
              <a:rPr lang="en-US" altLang="en-US" sz="36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bài</a:t>
            </a:r>
            <a:r>
              <a:rPr lang="en-US" altLang="en-US" sz="3600" b="1" dirty="0">
                <a:solidFill>
                  <a:srgbClr val="0000FF"/>
                </a:solidFill>
                <a:cs typeface="Times New Roman" panose="02020603050405020304" pitchFamily="18" charset="0"/>
              </a:rPr>
              <a:t>: 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altLang="en-US" sz="3600" b="1" dirty="0">
                <a:solidFill>
                  <a:srgbClr val="0000FF"/>
                </a:solidFill>
                <a:cs typeface="Times New Roman" panose="02020603050405020304" pitchFamily="18" charset="0"/>
              </a:rPr>
              <a:t>    </a:t>
            </a:r>
            <a:endParaRPr lang="en-US" altLang="en-US" sz="36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4973552"/>
      </p:ext>
    </p:extLst>
  </p:cSld>
  <p:clrMapOvr>
    <a:masterClrMapping/>
  </p:clrMapOvr>
  <p:transition spd="slow">
    <p:circle/>
    <p:sndAc>
      <p:stSnd>
        <p:snd r:embed="rId2" name="chimes.wav"/>
      </p:stSnd>
    </p:sndAc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4" descr="pháo 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38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Picture 5" descr="pháo 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3913" y="0"/>
            <a:ext cx="6477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Picture 6" descr="pháo 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0"/>
            <a:ext cx="1562100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3797" name="Group 8"/>
          <p:cNvGrpSpPr>
            <a:grpSpLocks noChangeAspect="1"/>
          </p:cNvGrpSpPr>
          <p:nvPr/>
        </p:nvGrpSpPr>
        <p:grpSpPr bwMode="auto">
          <a:xfrm>
            <a:off x="1676400" y="457200"/>
            <a:ext cx="2514600" cy="3592116"/>
            <a:chOff x="2527" y="6427"/>
            <a:chExt cx="11443" cy="8645"/>
          </a:xfrm>
        </p:grpSpPr>
        <p:sp>
          <p:nvSpPr>
            <p:cNvPr id="33800" name="AutoShape 9"/>
            <p:cNvSpPr>
              <a:spLocks noChangeAspect="1" noChangeArrowheads="1"/>
            </p:cNvSpPr>
            <p:nvPr/>
          </p:nvSpPr>
          <p:spPr bwMode="auto">
            <a:xfrm>
              <a:off x="2527" y="6427"/>
              <a:ext cx="11443" cy="86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vi-VN">
                <a:cs typeface="Arial" charset="0"/>
              </a:endParaRPr>
            </a:p>
          </p:txBody>
        </p:sp>
        <p:grpSp>
          <p:nvGrpSpPr>
            <p:cNvPr id="33801" name="Group 10"/>
            <p:cNvGrpSpPr>
              <a:grpSpLocks/>
            </p:cNvGrpSpPr>
            <p:nvPr/>
          </p:nvGrpSpPr>
          <p:grpSpPr bwMode="auto">
            <a:xfrm>
              <a:off x="2535" y="6428"/>
              <a:ext cx="11435" cy="8124"/>
              <a:chOff x="2535" y="6428"/>
              <a:chExt cx="11435" cy="8124"/>
            </a:xfrm>
          </p:grpSpPr>
          <p:sp>
            <p:nvSpPr>
              <p:cNvPr id="33802" name="AutoShape 11"/>
              <p:cNvSpPr>
                <a:spLocks noChangeArrowheads="1"/>
              </p:cNvSpPr>
              <p:nvPr/>
            </p:nvSpPr>
            <p:spPr bwMode="auto">
              <a:xfrm>
                <a:off x="11735" y="12709"/>
                <a:ext cx="528" cy="537"/>
              </a:xfrm>
              <a:prstGeom prst="irregularSeal1">
                <a:avLst/>
              </a:prstGeom>
              <a:gradFill rotWithShape="1">
                <a:gsLst>
                  <a:gs pos="0">
                    <a:srgbClr val="E6F8A6">
                      <a:alpha val="62000"/>
                    </a:srgbClr>
                  </a:gs>
                  <a:gs pos="100000">
                    <a:srgbClr val="FF006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207884" name="AutoShape 12"/>
              <p:cNvSpPr>
                <a:spLocks noChangeArrowheads="1"/>
              </p:cNvSpPr>
              <p:nvPr/>
            </p:nvSpPr>
            <p:spPr bwMode="auto">
              <a:xfrm>
                <a:off x="2599" y="9413"/>
                <a:ext cx="665" cy="817"/>
              </a:xfrm>
              <a:prstGeom prst="star5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1907FD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charset="0"/>
                </a:endParaRPr>
              </a:p>
            </p:txBody>
          </p:sp>
          <p:sp>
            <p:nvSpPr>
              <p:cNvPr id="33804" name="AutoShape 13"/>
              <p:cNvSpPr>
                <a:spLocks noChangeArrowheads="1"/>
              </p:cNvSpPr>
              <p:nvPr/>
            </p:nvSpPr>
            <p:spPr bwMode="auto">
              <a:xfrm>
                <a:off x="11701" y="8074"/>
                <a:ext cx="615" cy="538"/>
              </a:xfrm>
              <a:prstGeom prst="irregularSeal2">
                <a:avLst/>
              </a:prstGeom>
              <a:gradFill rotWithShape="1">
                <a:gsLst>
                  <a:gs pos="0">
                    <a:srgbClr val="FCA2B1">
                      <a:alpha val="87999"/>
                    </a:srgbClr>
                  </a:gs>
                  <a:gs pos="100000">
                    <a:srgbClr val="FF0000">
                      <a:alpha val="57999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33805" name="AutoShape 14"/>
              <p:cNvSpPr>
                <a:spLocks noChangeArrowheads="1"/>
              </p:cNvSpPr>
              <p:nvPr/>
            </p:nvSpPr>
            <p:spPr bwMode="auto">
              <a:xfrm>
                <a:off x="6118" y="6839"/>
                <a:ext cx="527" cy="578"/>
              </a:xfrm>
              <a:prstGeom prst="irregularSeal1">
                <a:avLst/>
              </a:prstGeom>
              <a:gradFill rotWithShape="1">
                <a:gsLst>
                  <a:gs pos="0">
                    <a:srgbClr val="FF0066"/>
                  </a:gs>
                  <a:gs pos="100000">
                    <a:srgbClr val="FF0000">
                      <a:alpha val="3998"/>
                    </a:srgbClr>
                  </a:gs>
                </a:gsLst>
                <a:path path="rect">
                  <a:fillToRect r="100000" b="10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207887" name="AutoShape 15"/>
              <p:cNvSpPr>
                <a:spLocks noChangeArrowheads="1"/>
              </p:cNvSpPr>
              <p:nvPr/>
            </p:nvSpPr>
            <p:spPr bwMode="auto">
              <a:xfrm>
                <a:off x="13175" y="8794"/>
                <a:ext cx="672" cy="593"/>
              </a:xfrm>
              <a:prstGeom prst="star5">
                <a:avLst/>
              </a:prstGeom>
              <a:gradFill rotWithShape="1">
                <a:gsLst>
                  <a:gs pos="0">
                    <a:srgbClr val="33CCCC"/>
                  </a:gs>
                  <a:gs pos="100000">
                    <a:srgbClr val="FF0066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charset="0"/>
                </a:endParaRPr>
              </a:p>
            </p:txBody>
          </p:sp>
          <p:sp>
            <p:nvSpPr>
              <p:cNvPr id="207888" name="AutoShape 16"/>
              <p:cNvSpPr>
                <a:spLocks noChangeArrowheads="1"/>
              </p:cNvSpPr>
              <p:nvPr/>
            </p:nvSpPr>
            <p:spPr bwMode="auto">
              <a:xfrm>
                <a:off x="6869" y="12911"/>
                <a:ext cx="665" cy="920"/>
              </a:xfrm>
              <a:prstGeom prst="star5">
                <a:avLst/>
              </a:prstGeom>
              <a:gradFill rotWithShape="1">
                <a:gsLst>
                  <a:gs pos="0">
                    <a:srgbClr val="1907FD"/>
                  </a:gs>
                  <a:gs pos="100000">
                    <a:srgbClr val="000099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charset="0"/>
                </a:endParaRPr>
              </a:p>
            </p:txBody>
          </p:sp>
          <p:sp>
            <p:nvSpPr>
              <p:cNvPr id="33808" name="AutoShape 17"/>
              <p:cNvSpPr>
                <a:spLocks noChangeArrowheads="1"/>
              </p:cNvSpPr>
              <p:nvPr/>
            </p:nvSpPr>
            <p:spPr bwMode="auto">
              <a:xfrm>
                <a:off x="9380" y="14038"/>
                <a:ext cx="528" cy="514"/>
              </a:xfrm>
              <a:prstGeom prst="irregularSeal1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1907FD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207890" name="AutoShape 18"/>
              <p:cNvSpPr>
                <a:spLocks noChangeArrowheads="1"/>
              </p:cNvSpPr>
              <p:nvPr/>
            </p:nvSpPr>
            <p:spPr bwMode="auto">
              <a:xfrm>
                <a:off x="9383" y="8075"/>
                <a:ext cx="672" cy="527"/>
              </a:xfrm>
              <a:prstGeom prst="star5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charset="0"/>
                </a:endParaRPr>
              </a:p>
            </p:txBody>
          </p:sp>
          <p:sp>
            <p:nvSpPr>
              <p:cNvPr id="207891" name="AutoShape 19"/>
              <p:cNvSpPr>
                <a:spLocks noChangeArrowheads="1"/>
              </p:cNvSpPr>
              <p:nvPr/>
            </p:nvSpPr>
            <p:spPr bwMode="auto">
              <a:xfrm>
                <a:off x="7172" y="8590"/>
                <a:ext cx="665" cy="920"/>
              </a:xfrm>
              <a:prstGeom prst="star5">
                <a:avLst/>
              </a:prstGeom>
              <a:gradFill rotWithShape="1">
                <a:gsLst>
                  <a:gs pos="0">
                    <a:srgbClr val="CC00CC">
                      <a:gamma/>
                      <a:shade val="46275"/>
                      <a:invGamma/>
                    </a:srgbClr>
                  </a:gs>
                  <a:gs pos="100000">
                    <a:srgbClr val="CC00CC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charset="0"/>
                </a:endParaRPr>
              </a:p>
            </p:txBody>
          </p:sp>
          <p:sp>
            <p:nvSpPr>
              <p:cNvPr id="33811" name="AutoShape 20"/>
              <p:cNvSpPr>
                <a:spLocks noChangeArrowheads="1"/>
              </p:cNvSpPr>
              <p:nvPr/>
            </p:nvSpPr>
            <p:spPr bwMode="auto">
              <a:xfrm>
                <a:off x="9334" y="12806"/>
                <a:ext cx="528" cy="551"/>
              </a:xfrm>
              <a:prstGeom prst="irregularSeal1">
                <a:avLst/>
              </a:prstGeom>
              <a:gradFill rotWithShape="1">
                <a:gsLst>
                  <a:gs pos="0">
                    <a:srgbClr val="E6F8A6">
                      <a:alpha val="62000"/>
                    </a:srgbClr>
                  </a:gs>
                  <a:gs pos="100000">
                    <a:srgbClr val="FF006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33812" name="AutoShape 21"/>
              <p:cNvSpPr>
                <a:spLocks noChangeArrowheads="1"/>
              </p:cNvSpPr>
              <p:nvPr/>
            </p:nvSpPr>
            <p:spPr bwMode="auto">
              <a:xfrm>
                <a:off x="9421" y="6946"/>
                <a:ext cx="1149" cy="719"/>
              </a:xfrm>
              <a:prstGeom prst="star4">
                <a:avLst>
                  <a:gd name="adj" fmla="val 12500"/>
                </a:avLst>
              </a:prstGeom>
              <a:gradFill rotWithShape="1">
                <a:gsLst>
                  <a:gs pos="0">
                    <a:srgbClr val="000082"/>
                  </a:gs>
                  <a:gs pos="100000">
                    <a:srgbClr val="FF82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207894" name="AutoShape 22"/>
              <p:cNvSpPr>
                <a:spLocks noChangeArrowheads="1"/>
              </p:cNvSpPr>
              <p:nvPr/>
            </p:nvSpPr>
            <p:spPr bwMode="auto">
              <a:xfrm>
                <a:off x="8689" y="6736"/>
                <a:ext cx="665" cy="522"/>
              </a:xfrm>
              <a:prstGeom prst="star5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charset="0"/>
                </a:endParaRPr>
              </a:p>
            </p:txBody>
          </p:sp>
          <p:sp>
            <p:nvSpPr>
              <p:cNvPr id="207895" name="AutoShape 23"/>
              <p:cNvSpPr>
                <a:spLocks noChangeArrowheads="1"/>
              </p:cNvSpPr>
              <p:nvPr/>
            </p:nvSpPr>
            <p:spPr bwMode="auto">
              <a:xfrm>
                <a:off x="11088" y="6736"/>
                <a:ext cx="665" cy="522"/>
              </a:xfrm>
              <a:prstGeom prst="star5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charset="0"/>
                </a:endParaRPr>
              </a:p>
            </p:txBody>
          </p:sp>
          <p:sp>
            <p:nvSpPr>
              <p:cNvPr id="33815" name="AutoShape 24"/>
              <p:cNvSpPr>
                <a:spLocks noChangeArrowheads="1"/>
              </p:cNvSpPr>
              <p:nvPr/>
            </p:nvSpPr>
            <p:spPr bwMode="auto">
              <a:xfrm>
                <a:off x="3021" y="6946"/>
                <a:ext cx="1150" cy="719"/>
              </a:xfrm>
              <a:prstGeom prst="star4">
                <a:avLst>
                  <a:gd name="adj" fmla="val 12500"/>
                </a:avLst>
              </a:prstGeom>
              <a:gradFill rotWithShape="1">
                <a:gsLst>
                  <a:gs pos="0">
                    <a:srgbClr val="06E81C"/>
                  </a:gs>
                  <a:gs pos="100000">
                    <a:srgbClr val="FF82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33816" name="AutoShape 25"/>
              <p:cNvSpPr>
                <a:spLocks noChangeArrowheads="1"/>
              </p:cNvSpPr>
              <p:nvPr/>
            </p:nvSpPr>
            <p:spPr bwMode="auto">
              <a:xfrm>
                <a:off x="12821" y="11986"/>
                <a:ext cx="1149" cy="719"/>
              </a:xfrm>
              <a:prstGeom prst="star4">
                <a:avLst>
                  <a:gd name="adj" fmla="val 12500"/>
                </a:avLst>
              </a:prstGeom>
              <a:gradFill rotWithShape="1">
                <a:gsLst>
                  <a:gs pos="0">
                    <a:srgbClr val="06E81C"/>
                  </a:gs>
                  <a:gs pos="100000">
                    <a:srgbClr val="FF82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33817" name="AutoShape 26"/>
              <p:cNvSpPr>
                <a:spLocks noChangeArrowheads="1"/>
              </p:cNvSpPr>
              <p:nvPr/>
            </p:nvSpPr>
            <p:spPr bwMode="auto">
              <a:xfrm>
                <a:off x="5302" y="12395"/>
                <a:ext cx="614" cy="537"/>
              </a:xfrm>
              <a:prstGeom prst="irregularSeal2">
                <a:avLst/>
              </a:prstGeom>
              <a:gradFill rotWithShape="1">
                <a:gsLst>
                  <a:gs pos="0">
                    <a:srgbClr val="FCA2B1">
                      <a:alpha val="87999"/>
                    </a:srgbClr>
                  </a:gs>
                  <a:gs pos="100000">
                    <a:srgbClr val="FF0000">
                      <a:alpha val="57999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33818" name="AutoShape 27"/>
              <p:cNvSpPr>
                <a:spLocks noChangeArrowheads="1"/>
              </p:cNvSpPr>
              <p:nvPr/>
            </p:nvSpPr>
            <p:spPr bwMode="auto">
              <a:xfrm>
                <a:off x="2535" y="7972"/>
                <a:ext cx="528" cy="551"/>
              </a:xfrm>
              <a:prstGeom prst="irregularSeal1">
                <a:avLst/>
              </a:prstGeom>
              <a:gradFill rotWithShape="1">
                <a:gsLst>
                  <a:gs pos="0">
                    <a:srgbClr val="E6F8A6">
                      <a:alpha val="62000"/>
                    </a:srgbClr>
                  </a:gs>
                  <a:gs pos="100000">
                    <a:srgbClr val="FF006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33819" name="AutoShape 28"/>
              <p:cNvSpPr>
                <a:spLocks noChangeArrowheads="1"/>
              </p:cNvSpPr>
              <p:nvPr/>
            </p:nvSpPr>
            <p:spPr bwMode="auto">
              <a:xfrm>
                <a:off x="12735" y="7662"/>
                <a:ext cx="528" cy="551"/>
              </a:xfrm>
              <a:prstGeom prst="irregularSeal1">
                <a:avLst/>
              </a:prstGeom>
              <a:gradFill rotWithShape="1">
                <a:gsLst>
                  <a:gs pos="0">
                    <a:srgbClr val="E6F8A6">
                      <a:alpha val="62000"/>
                    </a:srgbClr>
                  </a:gs>
                  <a:gs pos="100000">
                    <a:srgbClr val="FF006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33820" name="AutoShape 29"/>
              <p:cNvSpPr>
                <a:spLocks noChangeArrowheads="1"/>
              </p:cNvSpPr>
              <p:nvPr/>
            </p:nvSpPr>
            <p:spPr bwMode="auto">
              <a:xfrm>
                <a:off x="4535" y="13423"/>
                <a:ext cx="528" cy="551"/>
              </a:xfrm>
              <a:prstGeom prst="irregularSeal1">
                <a:avLst/>
              </a:prstGeom>
              <a:gradFill rotWithShape="1">
                <a:gsLst>
                  <a:gs pos="0">
                    <a:srgbClr val="E6F8A6">
                      <a:alpha val="62000"/>
                    </a:srgbClr>
                  </a:gs>
                  <a:gs pos="100000">
                    <a:srgbClr val="FF006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207902" name="AutoShape 30"/>
              <p:cNvSpPr>
                <a:spLocks noChangeArrowheads="1"/>
              </p:cNvSpPr>
              <p:nvPr/>
            </p:nvSpPr>
            <p:spPr bwMode="auto">
              <a:xfrm>
                <a:off x="4239" y="6427"/>
                <a:ext cx="665" cy="719"/>
              </a:xfrm>
              <a:prstGeom prst="star5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1907FD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charset="0"/>
                </a:endParaRPr>
              </a:p>
            </p:txBody>
          </p:sp>
          <p:sp>
            <p:nvSpPr>
              <p:cNvPr id="207903" name="AutoShape 31"/>
              <p:cNvSpPr>
                <a:spLocks noChangeArrowheads="1"/>
              </p:cNvSpPr>
              <p:nvPr/>
            </p:nvSpPr>
            <p:spPr bwMode="auto">
              <a:xfrm>
                <a:off x="10235" y="13424"/>
                <a:ext cx="672" cy="719"/>
              </a:xfrm>
              <a:prstGeom prst="star5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1907FD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charset="0"/>
                </a:endParaRPr>
              </a:p>
            </p:txBody>
          </p:sp>
        </p:grpSp>
      </p:grpSp>
      <p:sp>
        <p:nvSpPr>
          <p:cNvPr id="33798" name="Text Box 38"/>
          <p:cNvSpPr txBox="1">
            <a:spLocks noChangeArrowheads="1"/>
          </p:cNvSpPr>
          <p:nvPr/>
        </p:nvSpPr>
        <p:spPr bwMode="auto">
          <a:xfrm>
            <a:off x="1676400" y="2057401"/>
            <a:ext cx="6248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b="1">
              <a:cs typeface="Arial" charset="0"/>
            </a:endParaRPr>
          </a:p>
        </p:txBody>
      </p:sp>
      <p:sp>
        <p:nvSpPr>
          <p:cNvPr id="33799" name="WordArt 39"/>
          <p:cNvSpPr>
            <a:spLocks noChangeArrowheads="1" noChangeShapeType="1" noTextEdit="1"/>
          </p:cNvSpPr>
          <p:nvPr/>
        </p:nvSpPr>
        <p:spPr bwMode="auto">
          <a:xfrm>
            <a:off x="492125" y="1469233"/>
            <a:ext cx="8077200" cy="137517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38" tIns="45719" rIns="91438" bIns="45719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GIỜ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HỌC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ĐẾN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ĐÂY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KẾT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THÚC</a:t>
            </a:r>
            <a:endParaRPr lang="en-US" sz="3600" b="1" kern="10" dirty="0"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en-US" sz="36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XIN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CHÚC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CÁC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EM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CHĂM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NGOAN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!</a:t>
            </a:r>
          </a:p>
        </p:txBody>
      </p:sp>
    </p:spTree>
    <p:extLst>
      <p:ext uri="{BB962C8B-B14F-4D97-AF65-F5344CB8AC3E}">
        <p14:creationId xmlns:p14="http://schemas.microsoft.com/office/powerpoint/2010/main" val="35207380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05000" y="629277"/>
            <a:ext cx="6134100" cy="723273"/>
          </a:xfrm>
          <a:prstGeom prst="rect">
            <a:avLst/>
          </a:prstGeom>
          <a:noFill/>
        </p:spPr>
        <p:txBody>
          <a:bodyPr wrap="square" lIns="91438" tIns="45719" rIns="91438" bIns="45719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41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ÔN TẬP VỀ PHÂN SỐ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622619" y="1619498"/>
            <a:ext cx="3257550" cy="2857252"/>
            <a:chOff x="-1776" y="1645"/>
            <a:chExt cx="1815" cy="1904"/>
          </a:xfrm>
        </p:grpSpPr>
        <p:sp>
          <p:nvSpPr>
            <p:cNvPr id="5" name="Line 55"/>
            <p:cNvSpPr>
              <a:spLocks noChangeShapeType="1"/>
            </p:cNvSpPr>
            <p:nvPr/>
          </p:nvSpPr>
          <p:spPr bwMode="auto">
            <a:xfrm>
              <a:off x="-1338" y="1690"/>
              <a:ext cx="0" cy="1859"/>
            </a:xfrm>
            <a:prstGeom prst="line">
              <a:avLst/>
            </a:prstGeom>
            <a:noFill/>
            <a:ln>
              <a:noFill/>
            </a:ln>
            <a:effectLst/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b="1" ker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" name="AutoShape 58"/>
            <p:cNvSpPr>
              <a:spLocks noChangeArrowheads="1"/>
            </p:cNvSpPr>
            <p:nvPr/>
          </p:nvSpPr>
          <p:spPr bwMode="auto">
            <a:xfrm rot="-5400000">
              <a:off x="-1452" y="2192"/>
              <a:ext cx="1152" cy="946"/>
            </a:xfrm>
            <a:prstGeom prst="triangle">
              <a:avLst>
                <a:gd name="adj" fmla="val 50000"/>
              </a:avLst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rot="10800000"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vi-VN" b="1" ker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" name="Oval 6"/>
            <p:cNvSpPr>
              <a:spLocks noChangeArrowheads="1"/>
            </p:cNvSpPr>
            <p:nvPr/>
          </p:nvSpPr>
          <p:spPr bwMode="auto">
            <a:xfrm>
              <a:off x="-1776" y="1645"/>
              <a:ext cx="1815" cy="1859"/>
            </a:xfrm>
            <a:prstGeom prst="ellipse">
              <a:avLst/>
            </a:prstGeom>
            <a:solidFill>
              <a:srgbClr val="CC3300"/>
            </a:solidFill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vi-VN" b="1" ker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8" name="AutoShape 59"/>
            <p:cNvSpPr>
              <a:spLocks noChangeArrowheads="1"/>
            </p:cNvSpPr>
            <p:nvPr/>
          </p:nvSpPr>
          <p:spPr bwMode="auto">
            <a:xfrm rot="12589008">
              <a:off x="-1193" y="1665"/>
              <a:ext cx="1124" cy="1001"/>
            </a:xfrm>
            <a:prstGeom prst="triangle">
              <a:avLst>
                <a:gd name="adj" fmla="val 51612"/>
              </a:avLst>
            </a:prstGeom>
            <a:solidFill>
              <a:srgbClr val="FFFFFF"/>
            </a:solidFill>
            <a:ln w="2857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vi-VN" b="1" ker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3081" name="Group 14"/>
            <p:cNvGrpSpPr>
              <a:grpSpLocks/>
            </p:cNvGrpSpPr>
            <p:nvPr/>
          </p:nvGrpSpPr>
          <p:grpSpPr bwMode="auto">
            <a:xfrm>
              <a:off x="-1776" y="1645"/>
              <a:ext cx="1815" cy="1859"/>
              <a:chOff x="612" y="1071"/>
              <a:chExt cx="1815" cy="1859"/>
            </a:xfrm>
          </p:grpSpPr>
          <p:sp>
            <p:nvSpPr>
              <p:cNvPr id="10" name="Oval 9"/>
              <p:cNvSpPr>
                <a:spLocks noChangeArrowheads="1"/>
              </p:cNvSpPr>
              <p:nvPr/>
            </p:nvSpPr>
            <p:spPr bwMode="auto">
              <a:xfrm>
                <a:off x="612" y="1071"/>
                <a:ext cx="1815" cy="1859"/>
              </a:xfrm>
              <a:prstGeom prst="ellips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vi-VN" b="1" ker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" name="Line 62"/>
              <p:cNvSpPr>
                <a:spLocks noChangeShapeType="1"/>
              </p:cNvSpPr>
              <p:nvPr/>
            </p:nvSpPr>
            <p:spPr bwMode="auto">
              <a:xfrm>
                <a:off x="1535" y="1071"/>
                <a:ext cx="0" cy="1859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US" b="1" ker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" name="Line 63"/>
              <p:cNvSpPr>
                <a:spLocks noChangeShapeType="1"/>
              </p:cNvSpPr>
              <p:nvPr/>
            </p:nvSpPr>
            <p:spPr bwMode="auto">
              <a:xfrm>
                <a:off x="748" y="1523"/>
                <a:ext cx="1514" cy="989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US" b="1" ker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" name="Line 64"/>
              <p:cNvSpPr>
                <a:spLocks noChangeShapeType="1"/>
              </p:cNvSpPr>
              <p:nvPr/>
            </p:nvSpPr>
            <p:spPr bwMode="auto">
              <a:xfrm flipH="1">
                <a:off x="748" y="1565"/>
                <a:ext cx="1586" cy="908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US" b="1" ker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98406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1219200" y="742950"/>
            <a:ext cx="1543050" cy="1483519"/>
            <a:chOff x="-1776" y="1645"/>
            <a:chExt cx="1815" cy="1904"/>
          </a:xfrm>
        </p:grpSpPr>
        <p:sp>
          <p:nvSpPr>
            <p:cNvPr id="11" name="Line 55"/>
            <p:cNvSpPr>
              <a:spLocks noChangeShapeType="1"/>
            </p:cNvSpPr>
            <p:nvPr/>
          </p:nvSpPr>
          <p:spPr bwMode="auto">
            <a:xfrm>
              <a:off x="-1338" y="1689"/>
              <a:ext cx="0" cy="1860"/>
            </a:xfrm>
            <a:prstGeom prst="line">
              <a:avLst/>
            </a:prstGeom>
            <a:noFill/>
            <a:ln>
              <a:noFill/>
            </a:ln>
            <a:effectLst/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b="1" ker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2" name="AutoShape 58"/>
            <p:cNvSpPr>
              <a:spLocks noChangeArrowheads="1"/>
            </p:cNvSpPr>
            <p:nvPr/>
          </p:nvSpPr>
          <p:spPr bwMode="auto">
            <a:xfrm rot="-5400000">
              <a:off x="-1452" y="2192"/>
              <a:ext cx="1151" cy="945"/>
            </a:xfrm>
            <a:prstGeom prst="triangle">
              <a:avLst>
                <a:gd name="adj" fmla="val 50000"/>
              </a:avLst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rot="10800000"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vi-VN" b="1" ker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" name="Oval 12"/>
            <p:cNvSpPr>
              <a:spLocks noChangeArrowheads="1"/>
            </p:cNvSpPr>
            <p:nvPr/>
          </p:nvSpPr>
          <p:spPr bwMode="auto">
            <a:xfrm>
              <a:off x="-1776" y="1645"/>
              <a:ext cx="1815" cy="1860"/>
            </a:xfrm>
            <a:prstGeom prst="ellipse">
              <a:avLst/>
            </a:prstGeom>
            <a:solidFill>
              <a:srgbClr val="CC3300"/>
            </a:solidFill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vi-VN" b="1" ker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4" name="AutoShape 59"/>
            <p:cNvSpPr>
              <a:spLocks noChangeArrowheads="1"/>
            </p:cNvSpPr>
            <p:nvPr/>
          </p:nvSpPr>
          <p:spPr bwMode="auto">
            <a:xfrm rot="-9010992">
              <a:off x="-1158" y="1651"/>
              <a:ext cx="1136" cy="976"/>
            </a:xfrm>
            <a:prstGeom prst="triangle">
              <a:avLst>
                <a:gd name="adj" fmla="val 50088"/>
              </a:avLst>
            </a:prstGeom>
            <a:solidFill>
              <a:srgbClr val="FFFFFF"/>
            </a:solidFill>
            <a:ln w="2857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vi-VN" b="1" ker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4112" name="Group 14"/>
            <p:cNvGrpSpPr>
              <a:grpSpLocks/>
            </p:cNvGrpSpPr>
            <p:nvPr/>
          </p:nvGrpSpPr>
          <p:grpSpPr bwMode="auto">
            <a:xfrm>
              <a:off x="-1776" y="1645"/>
              <a:ext cx="1815" cy="1859"/>
              <a:chOff x="612" y="1071"/>
              <a:chExt cx="1815" cy="1859"/>
            </a:xfrm>
          </p:grpSpPr>
          <p:sp>
            <p:nvSpPr>
              <p:cNvPr id="16" name="Oval 15"/>
              <p:cNvSpPr>
                <a:spLocks noChangeArrowheads="1"/>
              </p:cNvSpPr>
              <p:nvPr/>
            </p:nvSpPr>
            <p:spPr bwMode="auto">
              <a:xfrm>
                <a:off x="612" y="1071"/>
                <a:ext cx="1815" cy="1861"/>
              </a:xfrm>
              <a:prstGeom prst="ellips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vi-VN" b="1" ker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" name="Line 62"/>
              <p:cNvSpPr>
                <a:spLocks noChangeShapeType="1"/>
              </p:cNvSpPr>
              <p:nvPr/>
            </p:nvSpPr>
            <p:spPr bwMode="auto">
              <a:xfrm>
                <a:off x="1528" y="1071"/>
                <a:ext cx="0" cy="186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US" b="1" ker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" name="Line 63"/>
              <p:cNvSpPr>
                <a:spLocks noChangeShapeType="1"/>
              </p:cNvSpPr>
              <p:nvPr/>
            </p:nvSpPr>
            <p:spPr bwMode="auto">
              <a:xfrm>
                <a:off x="748" y="1523"/>
                <a:ext cx="1514" cy="989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US" b="1" ker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9" name="Line 64"/>
              <p:cNvSpPr>
                <a:spLocks noChangeShapeType="1"/>
              </p:cNvSpPr>
              <p:nvPr/>
            </p:nvSpPr>
            <p:spPr bwMode="auto">
              <a:xfrm flipH="1">
                <a:off x="748" y="1565"/>
                <a:ext cx="1587" cy="909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US" b="1" ker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</p:grpSp>
      <p:pic>
        <p:nvPicPr>
          <p:cNvPr id="3" name="Object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7809" y="816936"/>
            <a:ext cx="485775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>
            <a:off x="2895600" y="1352550"/>
            <a:ext cx="702469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Text Box 59"/>
          <p:cNvSpPr txBox="1">
            <a:spLocks noChangeArrowheads="1"/>
          </p:cNvSpPr>
          <p:nvPr/>
        </p:nvSpPr>
        <p:spPr bwMode="auto">
          <a:xfrm>
            <a:off x="5105400" y="742950"/>
            <a:ext cx="1314450" cy="584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tử số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4415148" y="1090225"/>
            <a:ext cx="59412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4415148" y="1581150"/>
            <a:ext cx="59412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Text Box 59"/>
          <p:cNvSpPr txBox="1">
            <a:spLocks noChangeArrowheads="1"/>
          </p:cNvSpPr>
          <p:nvPr/>
        </p:nvSpPr>
        <p:spPr bwMode="auto">
          <a:xfrm>
            <a:off x="5029200" y="1224977"/>
            <a:ext cx="1967103" cy="584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8" tIns="45719" rIns="91438" bIns="45719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mẫu số</a:t>
            </a:r>
          </a:p>
        </p:txBody>
      </p:sp>
      <p:sp>
        <p:nvSpPr>
          <p:cNvPr id="9" name="Text Box 37"/>
          <p:cNvSpPr txBox="1">
            <a:spLocks noChangeArrowheads="1"/>
          </p:cNvSpPr>
          <p:nvPr/>
        </p:nvSpPr>
        <p:spPr bwMode="auto">
          <a:xfrm>
            <a:off x="702827" y="2419350"/>
            <a:ext cx="7772400" cy="830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8" tIns="45719" rIns="91438" bIns="45719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Mẫu số 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là số tự nhiên viết dưới gạch ngang. Mẫu số cho biết hình tròn được chia thành 6 phần bằng nhau.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38"/>
          <p:cNvSpPr txBox="1">
            <a:spLocks noChangeArrowheads="1"/>
          </p:cNvSpPr>
          <p:nvPr/>
        </p:nvSpPr>
        <p:spPr bwMode="auto">
          <a:xfrm>
            <a:off x="685800" y="3462342"/>
            <a:ext cx="7696200" cy="830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8" tIns="45719" rIns="91438" bIns="45719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Tử số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là số tự nhiên viết trên gạch ngang. Tử số cho biết 5 phần bằng nhau đã được tô màu.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07" name="Text Box 4"/>
          <p:cNvSpPr txBox="1">
            <a:spLocks noChangeArrowheads="1"/>
          </p:cNvSpPr>
          <p:nvPr/>
        </p:nvSpPr>
        <p:spPr bwMode="auto">
          <a:xfrm>
            <a:off x="2361963" y="133350"/>
            <a:ext cx="4454128" cy="584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Ôn tập về phân số.</a:t>
            </a:r>
          </a:p>
        </p:txBody>
      </p:sp>
    </p:spTree>
    <p:extLst>
      <p:ext uri="{BB962C8B-B14F-4D97-AF65-F5344CB8AC3E}">
        <p14:creationId xmlns:p14="http://schemas.microsoft.com/office/powerpoint/2010/main" val="857408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3"/>
          <p:cNvSpPr txBox="1">
            <a:spLocks noChangeArrowheads="1"/>
          </p:cNvSpPr>
          <p:nvPr/>
        </p:nvSpPr>
        <p:spPr bwMode="auto">
          <a:xfrm>
            <a:off x="1028700" y="1446610"/>
            <a:ext cx="68580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7" tIns="34289" rIns="68577" bIns="34289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err="1">
                <a:solidFill>
                  <a:srgbClr val="000000"/>
                </a:solidFill>
              </a:rPr>
              <a:t>Thứ</a:t>
            </a:r>
            <a:r>
              <a:rPr lang="en-US" altLang="en-US" sz="2400" b="1" dirty="0">
                <a:solidFill>
                  <a:srgbClr val="000000"/>
                </a:solidFill>
              </a:rPr>
              <a:t>      </a:t>
            </a:r>
            <a:r>
              <a:rPr lang="en-US" altLang="en-US" sz="2400" b="1" dirty="0" err="1">
                <a:solidFill>
                  <a:srgbClr val="000000"/>
                </a:solidFill>
              </a:rPr>
              <a:t>ngày</a:t>
            </a:r>
            <a:r>
              <a:rPr lang="en-US" altLang="en-US" sz="2400" b="1" dirty="0">
                <a:solidFill>
                  <a:srgbClr val="000000"/>
                </a:solidFill>
              </a:rPr>
              <a:t>      </a:t>
            </a:r>
            <a:r>
              <a:rPr lang="en-US" altLang="en-US" sz="2400" b="1" dirty="0" err="1">
                <a:solidFill>
                  <a:srgbClr val="000000"/>
                </a:solidFill>
              </a:rPr>
              <a:t>tháng</a:t>
            </a:r>
            <a:r>
              <a:rPr lang="en-US" altLang="en-US" sz="2400" b="1" dirty="0">
                <a:solidFill>
                  <a:srgbClr val="000000"/>
                </a:solidFill>
              </a:rPr>
              <a:t>        năm 2022                                                      </a:t>
            </a:r>
          </a:p>
        </p:txBody>
      </p:sp>
      <p:sp>
        <p:nvSpPr>
          <p:cNvPr id="20483" name="TextBox 4"/>
          <p:cNvSpPr txBox="1">
            <a:spLocks noChangeArrowheads="1"/>
          </p:cNvSpPr>
          <p:nvPr/>
        </p:nvSpPr>
        <p:spPr bwMode="auto">
          <a:xfrm>
            <a:off x="2000250" y="1880000"/>
            <a:ext cx="4800600" cy="577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7" tIns="34289" rIns="68577" bIns="34289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3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</a:p>
        </p:txBody>
      </p:sp>
      <p:sp>
        <p:nvSpPr>
          <p:cNvPr id="20484" name="TextBox 5"/>
          <p:cNvSpPr txBox="1">
            <a:spLocks noChangeArrowheads="1"/>
          </p:cNvSpPr>
          <p:nvPr/>
        </p:nvSpPr>
        <p:spPr bwMode="auto">
          <a:xfrm>
            <a:off x="228600" y="1894287"/>
            <a:ext cx="8915400" cy="1615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7" tIns="34289" rIns="68577" bIns="34289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3300" b="1" dirty="0">
              <a:solidFill>
                <a:srgbClr val="FFFFFF"/>
              </a:solidFill>
              <a:latin typeface="HP001 4 hàng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100" b="1" dirty="0">
                <a:solidFill>
                  <a:srgbClr val="FFFFFF"/>
                </a:solidFill>
                <a:latin typeface="HP001 4 hàng" pitchFamily="34" charset="0"/>
              </a:rPr>
              <a:t> </a:t>
            </a:r>
            <a:r>
              <a:rPr lang="en-US" altLang="en-US" sz="4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Ôn tập về phân số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(trang 166)</a:t>
            </a:r>
            <a:r>
              <a:rPr lang="en-US" altLang="en-US" sz="2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cxnSp>
        <p:nvCxnSpPr>
          <p:cNvPr id="3" name="Đường kết nối Thẳng 2"/>
          <p:cNvCxnSpPr/>
          <p:nvPr/>
        </p:nvCxnSpPr>
        <p:spPr>
          <a:xfrm>
            <a:off x="4000500" y="2110979"/>
            <a:ext cx="8572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45577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6DE42D4-AD39-4749-86CA-7A465CDB99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09800" y="2149471"/>
            <a:ext cx="6629399" cy="931863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en-US" sz="9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en-US" sz="9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9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9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9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9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9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9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9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9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9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285750" indent="-285750" algn="just">
              <a:buFontTx/>
              <a:buChar char="-"/>
            </a:pPr>
            <a:r>
              <a:rPr lang="en-US" sz="9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9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9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9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9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9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9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9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9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9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9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9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9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9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9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9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buFontTx/>
              <a:buChar char="-"/>
            </a:pPr>
            <a:r>
              <a:rPr lang="en-US" sz="9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9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9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ắp</a:t>
            </a:r>
            <a:r>
              <a:rPr lang="en-US" sz="9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9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9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9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9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9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9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9800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vi-VN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w"/>
              <a:cs typeface="Times New Roman" panose="02020603050405020304" pitchFamily="18" charset="0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3AAFC9B8-27B5-409E-A724-9CD8D3B0867E}"/>
              </a:ext>
            </a:extLst>
          </p:cNvPr>
          <p:cNvSpPr txBox="1">
            <a:spLocks/>
          </p:cNvSpPr>
          <p:nvPr/>
        </p:nvSpPr>
        <p:spPr>
          <a:xfrm>
            <a:off x="3048001" y="3998914"/>
            <a:ext cx="5510213" cy="339725"/>
          </a:xfrm>
          <a:prstGeom prst="rect">
            <a:avLst/>
          </a:prstGeom>
        </p:spPr>
        <p:txBody>
          <a:bodyPr lIns="68579" tIns="34289" rIns="68579" bIns="34289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1000"/>
              </a:spcBef>
              <a:buFontTx/>
              <a:buNone/>
              <a:defRPr/>
            </a:pPr>
            <a:endParaRPr lang="vi-VN" altLang="en-US" sz="2800" b="1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P001 4H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50146" y="1343983"/>
            <a:ext cx="3521281" cy="584773"/>
          </a:xfrm>
          <a:prstGeom prst="rect">
            <a:avLst/>
          </a:prstGeom>
          <a:noFill/>
        </p:spPr>
        <p:txBody>
          <a:bodyPr wrap="none" lIns="91438" tIns="45719" rIns="91438" bIns="45719">
            <a:spAutoFit/>
          </a:bodyPr>
          <a:lstStyle/>
          <a:p>
            <a:pPr algn="ctr">
              <a:defRPr/>
            </a:pPr>
            <a:r>
              <a:rPr lang="en-US" altLang="zh-CN" sz="3200" b="1" dirty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Utm aw"/>
                <a:ea typeface=".黑体-日本语" panose="02000500000000000000" pitchFamily="2" charset="-122"/>
                <a:cs typeface=".黑体-日本语" panose="02000500000000000000" pitchFamily="2" charset="-122"/>
                <a:sym typeface="+mn-lt"/>
              </a:rPr>
              <a:t>MỤC TIÊU BÀI HỌC </a:t>
            </a:r>
          </a:p>
        </p:txBody>
      </p:sp>
      <p:pic>
        <p:nvPicPr>
          <p:cNvPr id="43014" name="Picture 7" descr="flowerba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414" y="527050"/>
            <a:ext cx="50641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5" name="Picture 4" descr="rose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7701"/>
            <a:ext cx="2209800" cy="315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6" name="Picture 4" descr="rose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8434" y="46039"/>
            <a:ext cx="1575566" cy="244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74446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6" descr="saosa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4820" y="3221831"/>
            <a:ext cx="1662113" cy="1839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2" descr="Picture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1" y="3371851"/>
            <a:ext cx="1253729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Picture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814638"/>
            <a:ext cx="7429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WordArt 7"/>
          <p:cNvSpPr>
            <a:spLocks noChangeArrowheads="1" noChangeShapeType="1" noTextEdit="1"/>
          </p:cNvSpPr>
          <p:nvPr/>
        </p:nvSpPr>
        <p:spPr bwMode="auto">
          <a:xfrm>
            <a:off x="1445644" y="932259"/>
            <a:ext cx="6136481" cy="392906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38" tIns="45719" rIns="91438" bIns="45719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700" kern="10" dirty="0"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1: Khoanh vào chữ đặt trước câu trả lời đúng:</a:t>
            </a:r>
            <a:endParaRPr lang="en-US" sz="2700" kern="10" dirty="0"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126" name="Object 8"/>
          <p:cNvGraphicFramePr>
            <a:graphicFrameLocks noChangeAspect="1"/>
          </p:cNvGraphicFramePr>
          <p:nvPr/>
        </p:nvGraphicFramePr>
        <p:xfrm>
          <a:off x="1485900" y="1885950"/>
          <a:ext cx="342900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Equation" r:id="rId6" imgW="152334" imgH="393529" progId="Equation.3">
                  <p:embed/>
                </p:oleObj>
              </mc:Choice>
              <mc:Fallback>
                <p:oleObj name="Equation" r:id="rId6" imgW="152334" imgH="393529" progId="Equation.3">
                  <p:embed/>
                  <p:pic>
                    <p:nvPicPr>
                      <p:cNvPr id="5126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5900" y="1885950"/>
                        <a:ext cx="342900" cy="1028700"/>
                      </a:xfrm>
                      <a:prstGeom prst="rect">
                        <a:avLst/>
                      </a:prstGeom>
                      <a:solidFill>
                        <a:srgbClr val="FF66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7" name="WordArt 11"/>
          <p:cNvSpPr>
            <a:spLocks noChangeArrowheads="1" noChangeShapeType="1" noTextEdit="1"/>
          </p:cNvSpPr>
          <p:nvPr/>
        </p:nvSpPr>
        <p:spPr bwMode="auto">
          <a:xfrm>
            <a:off x="1885950" y="2121694"/>
            <a:ext cx="5886450" cy="392906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38" tIns="45719" rIns="91438" bIns="45719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 phân số chỉ phần đã tô màu của hình nào?</a:t>
            </a:r>
          </a:p>
        </p:txBody>
      </p:sp>
      <p:sp>
        <p:nvSpPr>
          <p:cNvPr id="5128" name="WordArt 12"/>
          <p:cNvSpPr>
            <a:spLocks noChangeArrowheads="1" noChangeShapeType="1" noTextEdit="1"/>
          </p:cNvSpPr>
          <p:nvPr/>
        </p:nvSpPr>
        <p:spPr bwMode="auto">
          <a:xfrm>
            <a:off x="1314451" y="3357563"/>
            <a:ext cx="1350169" cy="15716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38" tIns="45719" rIns="91438" bIns="45719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A. Hình 1</a:t>
            </a:r>
          </a:p>
          <a:p>
            <a:pPr algn="ctr"/>
            <a:r>
              <a:rPr lang="en-US" sz="2700" kern="10"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B. Hình 2</a:t>
            </a:r>
          </a:p>
          <a:p>
            <a:pPr algn="ctr"/>
            <a:r>
              <a:rPr lang="en-US" sz="2700" kern="10"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C. Hình 3</a:t>
            </a:r>
          </a:p>
          <a:p>
            <a:pPr algn="ctr"/>
            <a:r>
              <a:rPr lang="en-US" sz="2700" kern="10"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D. Hình 4</a:t>
            </a:r>
          </a:p>
        </p:txBody>
      </p:sp>
      <p:sp>
        <p:nvSpPr>
          <p:cNvPr id="5129" name="WordArt 13"/>
          <p:cNvSpPr>
            <a:spLocks noChangeArrowheads="1" noChangeShapeType="1" noTextEdit="1"/>
          </p:cNvSpPr>
          <p:nvPr/>
        </p:nvSpPr>
        <p:spPr bwMode="auto">
          <a:xfrm>
            <a:off x="3200400" y="4872038"/>
            <a:ext cx="742950" cy="214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38" tIns="45719" rIns="91438" bIns="45719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 1</a:t>
            </a:r>
          </a:p>
        </p:txBody>
      </p:sp>
      <p:sp>
        <p:nvSpPr>
          <p:cNvPr id="5130" name="WordArt 14"/>
          <p:cNvSpPr>
            <a:spLocks noChangeArrowheads="1" noChangeShapeType="1" noTextEdit="1"/>
          </p:cNvSpPr>
          <p:nvPr/>
        </p:nvSpPr>
        <p:spPr bwMode="auto">
          <a:xfrm>
            <a:off x="4400550" y="4848226"/>
            <a:ext cx="742950" cy="214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38" tIns="45719" rIns="91438" bIns="45719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 2</a:t>
            </a:r>
          </a:p>
        </p:txBody>
      </p:sp>
      <p:sp>
        <p:nvSpPr>
          <p:cNvPr id="5131" name="WordArt 17"/>
          <p:cNvSpPr>
            <a:spLocks noChangeArrowheads="1" noChangeShapeType="1" noTextEdit="1"/>
          </p:cNvSpPr>
          <p:nvPr/>
        </p:nvSpPr>
        <p:spPr bwMode="auto">
          <a:xfrm>
            <a:off x="5715000" y="4814888"/>
            <a:ext cx="742950" cy="214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38" tIns="45719" rIns="91438" bIns="45719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 3</a:t>
            </a:r>
          </a:p>
        </p:txBody>
      </p:sp>
      <p:sp>
        <p:nvSpPr>
          <p:cNvPr id="5132" name="WordArt 18"/>
          <p:cNvSpPr>
            <a:spLocks noChangeArrowheads="1" noChangeShapeType="1" noTextEdit="1"/>
          </p:cNvSpPr>
          <p:nvPr/>
        </p:nvSpPr>
        <p:spPr bwMode="auto">
          <a:xfrm>
            <a:off x="6915150" y="4814888"/>
            <a:ext cx="742950" cy="214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38" tIns="45719" rIns="91438" bIns="45719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 4</a:t>
            </a:r>
          </a:p>
        </p:txBody>
      </p:sp>
      <p:sp>
        <p:nvSpPr>
          <p:cNvPr id="6164" name="Oval 20"/>
          <p:cNvSpPr>
            <a:spLocks noChangeArrowheads="1"/>
          </p:cNvSpPr>
          <p:nvPr/>
        </p:nvSpPr>
        <p:spPr bwMode="auto">
          <a:xfrm>
            <a:off x="1228725" y="4138613"/>
            <a:ext cx="457200" cy="457200"/>
          </a:xfrm>
          <a:prstGeom prst="ellipse">
            <a:avLst/>
          </a:prstGeom>
          <a:noFill/>
          <a:ln w="3810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8" tIns="45719" rIns="91438" bIns="45719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400"/>
          </a:p>
        </p:txBody>
      </p:sp>
      <p:pic>
        <p:nvPicPr>
          <p:cNvPr id="5134" name="Picture 5" descr="Picture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328988"/>
            <a:ext cx="108585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5" name="Rectangle 21"/>
          <p:cNvSpPr>
            <a:spLocks noChangeArrowheads="1"/>
          </p:cNvSpPr>
          <p:nvPr/>
        </p:nvSpPr>
        <p:spPr bwMode="auto">
          <a:xfrm>
            <a:off x="3682605" y="3328988"/>
            <a:ext cx="358378" cy="342900"/>
          </a:xfrm>
          <a:prstGeom prst="rect">
            <a:avLst/>
          </a:prstGeom>
          <a:solidFill>
            <a:srgbClr val="FFFF66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91438" tIns="45719" rIns="91438" bIns="45719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400"/>
          </a:p>
        </p:txBody>
      </p:sp>
      <p:sp>
        <p:nvSpPr>
          <p:cNvPr id="5136" name="Rectangle 22"/>
          <p:cNvSpPr>
            <a:spLocks noChangeArrowheads="1"/>
          </p:cNvSpPr>
          <p:nvPr/>
        </p:nvSpPr>
        <p:spPr bwMode="auto">
          <a:xfrm>
            <a:off x="5736431" y="2825354"/>
            <a:ext cx="685800" cy="685800"/>
          </a:xfrm>
          <a:prstGeom prst="rect">
            <a:avLst/>
          </a:prstGeom>
          <a:solidFill>
            <a:srgbClr val="FFFF66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91438" tIns="45719" rIns="91438" bIns="45719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400"/>
          </a:p>
        </p:txBody>
      </p:sp>
      <p:sp>
        <p:nvSpPr>
          <p:cNvPr id="5137" name="Line 23"/>
          <p:cNvSpPr>
            <a:spLocks noChangeShapeType="1"/>
          </p:cNvSpPr>
          <p:nvPr/>
        </p:nvSpPr>
        <p:spPr bwMode="auto">
          <a:xfrm>
            <a:off x="6079331" y="2814638"/>
            <a:ext cx="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en-US" sz="1400"/>
          </a:p>
        </p:txBody>
      </p:sp>
      <p:sp>
        <p:nvSpPr>
          <p:cNvPr id="5138" name="Line 24"/>
          <p:cNvSpPr>
            <a:spLocks noChangeShapeType="1"/>
          </p:cNvSpPr>
          <p:nvPr/>
        </p:nvSpPr>
        <p:spPr bwMode="auto">
          <a:xfrm>
            <a:off x="5725716" y="3157538"/>
            <a:ext cx="685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en-US" sz="1400"/>
          </a:p>
        </p:txBody>
      </p:sp>
      <p:sp>
        <p:nvSpPr>
          <p:cNvPr id="5139" name="Oval 38"/>
          <p:cNvSpPr>
            <a:spLocks noChangeArrowheads="1"/>
          </p:cNvSpPr>
          <p:nvPr/>
        </p:nvSpPr>
        <p:spPr bwMode="auto">
          <a:xfrm>
            <a:off x="7018735" y="3364706"/>
            <a:ext cx="400050" cy="400050"/>
          </a:xfrm>
          <a:prstGeom prst="ellipse">
            <a:avLst/>
          </a:prstGeom>
          <a:solidFill>
            <a:srgbClr val="FFFF66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400"/>
          </a:p>
        </p:txBody>
      </p:sp>
      <p:sp>
        <p:nvSpPr>
          <p:cNvPr id="5140" name="Oval 39"/>
          <p:cNvSpPr>
            <a:spLocks noChangeArrowheads="1"/>
          </p:cNvSpPr>
          <p:nvPr/>
        </p:nvSpPr>
        <p:spPr bwMode="auto">
          <a:xfrm>
            <a:off x="7461647" y="3625454"/>
            <a:ext cx="400050" cy="400050"/>
          </a:xfrm>
          <a:prstGeom prst="ellipse">
            <a:avLst/>
          </a:prstGeom>
          <a:solidFill>
            <a:srgbClr val="FFFF66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400"/>
          </a:p>
        </p:txBody>
      </p:sp>
      <p:sp>
        <p:nvSpPr>
          <p:cNvPr id="5141" name="Line 44"/>
          <p:cNvSpPr>
            <a:spLocks noChangeShapeType="1"/>
          </p:cNvSpPr>
          <p:nvPr/>
        </p:nvSpPr>
        <p:spPr bwMode="auto">
          <a:xfrm>
            <a:off x="6079331" y="3500438"/>
            <a:ext cx="0" cy="10858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en-US" sz="1400"/>
          </a:p>
        </p:txBody>
      </p:sp>
      <p:sp>
        <p:nvSpPr>
          <p:cNvPr id="5142" name="Line 51"/>
          <p:cNvSpPr>
            <a:spLocks noChangeShapeType="1"/>
          </p:cNvSpPr>
          <p:nvPr/>
        </p:nvSpPr>
        <p:spPr bwMode="auto">
          <a:xfrm>
            <a:off x="6425804" y="3511154"/>
            <a:ext cx="0" cy="10858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en-US" sz="1400"/>
          </a:p>
        </p:txBody>
      </p:sp>
      <p:sp>
        <p:nvSpPr>
          <p:cNvPr id="5143" name="Line 52"/>
          <p:cNvSpPr>
            <a:spLocks noChangeShapeType="1"/>
          </p:cNvSpPr>
          <p:nvPr/>
        </p:nvSpPr>
        <p:spPr bwMode="auto">
          <a:xfrm>
            <a:off x="5736431" y="3500438"/>
            <a:ext cx="0" cy="10858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en-US" sz="1400"/>
          </a:p>
        </p:txBody>
      </p:sp>
      <p:sp>
        <p:nvSpPr>
          <p:cNvPr id="5144" name="Line 53"/>
          <p:cNvSpPr>
            <a:spLocks noChangeShapeType="1"/>
          </p:cNvSpPr>
          <p:nvPr/>
        </p:nvSpPr>
        <p:spPr bwMode="auto">
          <a:xfrm>
            <a:off x="5725716" y="3864769"/>
            <a:ext cx="685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en-US" sz="1400"/>
          </a:p>
        </p:txBody>
      </p:sp>
      <p:sp>
        <p:nvSpPr>
          <p:cNvPr id="5145" name="Line 54"/>
          <p:cNvSpPr>
            <a:spLocks noChangeShapeType="1"/>
          </p:cNvSpPr>
          <p:nvPr/>
        </p:nvSpPr>
        <p:spPr bwMode="auto">
          <a:xfrm>
            <a:off x="5725716" y="4243388"/>
            <a:ext cx="685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en-US" sz="1400"/>
          </a:p>
        </p:txBody>
      </p:sp>
      <p:sp>
        <p:nvSpPr>
          <p:cNvPr id="5146" name="Line 55"/>
          <p:cNvSpPr>
            <a:spLocks noChangeShapeType="1"/>
          </p:cNvSpPr>
          <p:nvPr/>
        </p:nvSpPr>
        <p:spPr bwMode="auto">
          <a:xfrm>
            <a:off x="5725716" y="4586288"/>
            <a:ext cx="685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en-US" sz="1400"/>
          </a:p>
        </p:txBody>
      </p:sp>
      <p:sp>
        <p:nvSpPr>
          <p:cNvPr id="5147" name="Line 56"/>
          <p:cNvSpPr>
            <a:spLocks noChangeShapeType="1"/>
          </p:cNvSpPr>
          <p:nvPr/>
        </p:nvSpPr>
        <p:spPr bwMode="auto">
          <a:xfrm>
            <a:off x="3693319" y="3671888"/>
            <a:ext cx="0" cy="7429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en-US" sz="1400"/>
          </a:p>
        </p:txBody>
      </p:sp>
      <p:sp>
        <p:nvSpPr>
          <p:cNvPr id="5148" name="Line 57"/>
          <p:cNvSpPr>
            <a:spLocks noChangeShapeType="1"/>
          </p:cNvSpPr>
          <p:nvPr/>
        </p:nvSpPr>
        <p:spPr bwMode="auto">
          <a:xfrm>
            <a:off x="4046935" y="3661172"/>
            <a:ext cx="0" cy="7429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en-US" sz="1400"/>
          </a:p>
        </p:txBody>
      </p:sp>
      <p:sp>
        <p:nvSpPr>
          <p:cNvPr id="5149" name="Line 58"/>
          <p:cNvSpPr>
            <a:spLocks noChangeShapeType="1"/>
          </p:cNvSpPr>
          <p:nvPr/>
        </p:nvSpPr>
        <p:spPr bwMode="auto">
          <a:xfrm>
            <a:off x="3693319" y="4014788"/>
            <a:ext cx="3429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en-US" sz="1400"/>
          </a:p>
        </p:txBody>
      </p:sp>
      <p:sp>
        <p:nvSpPr>
          <p:cNvPr id="5150" name="Line 59"/>
          <p:cNvSpPr>
            <a:spLocks noChangeShapeType="1"/>
          </p:cNvSpPr>
          <p:nvPr/>
        </p:nvSpPr>
        <p:spPr bwMode="auto">
          <a:xfrm>
            <a:off x="3693319" y="4404122"/>
            <a:ext cx="3429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en-US" sz="1400"/>
          </a:p>
        </p:txBody>
      </p:sp>
      <p:sp>
        <p:nvSpPr>
          <p:cNvPr id="5151" name="Line 60"/>
          <p:cNvSpPr>
            <a:spLocks noChangeShapeType="1"/>
          </p:cNvSpPr>
          <p:nvPr/>
        </p:nvSpPr>
        <p:spPr bwMode="auto">
          <a:xfrm>
            <a:off x="3346847" y="3328988"/>
            <a:ext cx="3429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en-US" sz="1400"/>
          </a:p>
        </p:txBody>
      </p:sp>
      <p:sp>
        <p:nvSpPr>
          <p:cNvPr id="5152" name="Line 61"/>
          <p:cNvSpPr>
            <a:spLocks noChangeShapeType="1"/>
          </p:cNvSpPr>
          <p:nvPr/>
        </p:nvSpPr>
        <p:spPr bwMode="auto">
          <a:xfrm>
            <a:off x="3346847" y="3671888"/>
            <a:ext cx="3429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en-US" sz="1400"/>
          </a:p>
        </p:txBody>
      </p:sp>
      <p:sp>
        <p:nvSpPr>
          <p:cNvPr id="5153" name="Line 62"/>
          <p:cNvSpPr>
            <a:spLocks noChangeShapeType="1"/>
          </p:cNvSpPr>
          <p:nvPr/>
        </p:nvSpPr>
        <p:spPr bwMode="auto">
          <a:xfrm>
            <a:off x="2982516" y="3671888"/>
            <a:ext cx="3429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en-US" sz="1400"/>
          </a:p>
        </p:txBody>
      </p:sp>
      <p:sp>
        <p:nvSpPr>
          <p:cNvPr id="5154" name="Line 63"/>
          <p:cNvSpPr>
            <a:spLocks noChangeShapeType="1"/>
          </p:cNvSpPr>
          <p:nvPr/>
        </p:nvSpPr>
        <p:spPr bwMode="auto">
          <a:xfrm>
            <a:off x="2982516" y="3328988"/>
            <a:ext cx="3429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en-US" sz="1400"/>
          </a:p>
        </p:txBody>
      </p:sp>
      <p:sp>
        <p:nvSpPr>
          <p:cNvPr id="5155" name="Line 64"/>
          <p:cNvSpPr>
            <a:spLocks noChangeShapeType="1"/>
          </p:cNvSpPr>
          <p:nvPr/>
        </p:nvSpPr>
        <p:spPr bwMode="auto">
          <a:xfrm>
            <a:off x="2971800" y="3328988"/>
            <a:ext cx="0" cy="342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en-US" sz="1400"/>
          </a:p>
        </p:txBody>
      </p:sp>
      <p:sp>
        <p:nvSpPr>
          <p:cNvPr id="5156" name="Line 65"/>
          <p:cNvSpPr>
            <a:spLocks noChangeShapeType="1"/>
          </p:cNvSpPr>
          <p:nvPr/>
        </p:nvSpPr>
        <p:spPr bwMode="auto">
          <a:xfrm>
            <a:off x="3325416" y="3318272"/>
            <a:ext cx="0" cy="342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en-US" sz="1400"/>
          </a:p>
        </p:txBody>
      </p:sp>
      <p:sp>
        <p:nvSpPr>
          <p:cNvPr id="5157" name="Oval 66"/>
          <p:cNvSpPr>
            <a:spLocks noChangeArrowheads="1"/>
          </p:cNvSpPr>
          <p:nvPr/>
        </p:nvSpPr>
        <p:spPr bwMode="auto">
          <a:xfrm>
            <a:off x="7361635" y="4107656"/>
            <a:ext cx="400050" cy="400050"/>
          </a:xfrm>
          <a:prstGeom prst="ellipse">
            <a:avLst/>
          </a:prstGeom>
          <a:solidFill>
            <a:srgbClr val="FFFFFF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400"/>
          </a:p>
        </p:txBody>
      </p:sp>
      <p:sp>
        <p:nvSpPr>
          <p:cNvPr id="5158" name="Oval 67"/>
          <p:cNvSpPr>
            <a:spLocks noChangeArrowheads="1"/>
          </p:cNvSpPr>
          <p:nvPr/>
        </p:nvSpPr>
        <p:spPr bwMode="auto">
          <a:xfrm>
            <a:off x="7054454" y="3796904"/>
            <a:ext cx="400050" cy="400050"/>
          </a:xfrm>
          <a:prstGeom prst="ellipse">
            <a:avLst/>
          </a:prstGeom>
          <a:solidFill>
            <a:srgbClr val="FFFFFF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400"/>
          </a:p>
        </p:txBody>
      </p:sp>
      <p:sp>
        <p:nvSpPr>
          <p:cNvPr id="5159" name="Oval 68"/>
          <p:cNvSpPr>
            <a:spLocks noChangeArrowheads="1"/>
          </p:cNvSpPr>
          <p:nvPr/>
        </p:nvSpPr>
        <p:spPr bwMode="auto">
          <a:xfrm>
            <a:off x="6847285" y="4171950"/>
            <a:ext cx="400050" cy="400050"/>
          </a:xfrm>
          <a:prstGeom prst="ellipse">
            <a:avLst/>
          </a:prstGeom>
          <a:solidFill>
            <a:srgbClr val="FFFFFF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400"/>
          </a:p>
        </p:txBody>
      </p:sp>
      <p:sp>
        <p:nvSpPr>
          <p:cNvPr id="5160" name="Oval 69"/>
          <p:cNvSpPr>
            <a:spLocks noChangeArrowheads="1"/>
          </p:cNvSpPr>
          <p:nvPr/>
        </p:nvSpPr>
        <p:spPr bwMode="auto">
          <a:xfrm>
            <a:off x="6629400" y="3732610"/>
            <a:ext cx="400050" cy="400050"/>
          </a:xfrm>
          <a:prstGeom prst="ellipse">
            <a:avLst/>
          </a:prstGeom>
          <a:solidFill>
            <a:srgbClr val="FFFFFF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400"/>
          </a:p>
        </p:txBody>
      </p:sp>
      <p:sp>
        <p:nvSpPr>
          <p:cNvPr id="5161" name="Line 72"/>
          <p:cNvSpPr>
            <a:spLocks noChangeShapeType="1"/>
          </p:cNvSpPr>
          <p:nvPr/>
        </p:nvSpPr>
        <p:spPr bwMode="auto">
          <a:xfrm flipH="1">
            <a:off x="4561285" y="4061222"/>
            <a:ext cx="171450" cy="5143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en-US" sz="1400"/>
          </a:p>
        </p:txBody>
      </p:sp>
      <p:sp>
        <p:nvSpPr>
          <p:cNvPr id="5162" name="Line 73"/>
          <p:cNvSpPr>
            <a:spLocks noChangeShapeType="1"/>
          </p:cNvSpPr>
          <p:nvPr/>
        </p:nvSpPr>
        <p:spPr bwMode="auto">
          <a:xfrm flipH="1">
            <a:off x="4561285" y="4243388"/>
            <a:ext cx="400050" cy="342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en-US" sz="1400"/>
          </a:p>
        </p:txBody>
      </p:sp>
      <p:sp>
        <p:nvSpPr>
          <p:cNvPr id="5163" name="Line 74"/>
          <p:cNvSpPr>
            <a:spLocks noChangeShapeType="1"/>
          </p:cNvSpPr>
          <p:nvPr/>
        </p:nvSpPr>
        <p:spPr bwMode="auto">
          <a:xfrm>
            <a:off x="4972050" y="4243388"/>
            <a:ext cx="400050" cy="342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en-US" sz="1400"/>
          </a:p>
        </p:txBody>
      </p:sp>
      <p:sp>
        <p:nvSpPr>
          <p:cNvPr id="5164" name="Line 75"/>
          <p:cNvSpPr>
            <a:spLocks noChangeShapeType="1"/>
          </p:cNvSpPr>
          <p:nvPr/>
        </p:nvSpPr>
        <p:spPr bwMode="auto">
          <a:xfrm flipH="1" flipV="1">
            <a:off x="5200650" y="4061222"/>
            <a:ext cx="171450" cy="5143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en-US" sz="1400"/>
          </a:p>
        </p:txBody>
      </p:sp>
      <p:sp>
        <p:nvSpPr>
          <p:cNvPr id="5165" name="Line 76"/>
          <p:cNvSpPr>
            <a:spLocks noChangeShapeType="1"/>
          </p:cNvSpPr>
          <p:nvPr/>
        </p:nvSpPr>
        <p:spPr bwMode="auto">
          <a:xfrm flipV="1">
            <a:off x="4961335" y="3957638"/>
            <a:ext cx="0" cy="2857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1758067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6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WordArt 7"/>
          <p:cNvSpPr>
            <a:spLocks noChangeArrowheads="1" noChangeShapeType="1" noTextEdit="1"/>
          </p:cNvSpPr>
          <p:nvPr/>
        </p:nvSpPr>
        <p:spPr bwMode="auto">
          <a:xfrm>
            <a:off x="1210867" y="958453"/>
            <a:ext cx="6136481" cy="392906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38" tIns="45719" rIns="91438" bIns="45719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2: Viết số thích hợp vào chỗ chấm:</a:t>
            </a:r>
          </a:p>
        </p:txBody>
      </p:sp>
      <p:pic>
        <p:nvPicPr>
          <p:cNvPr id="6148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18" t="44397" r="26981" b="45798"/>
          <a:stretch>
            <a:fillRect/>
          </a:stretch>
        </p:blipFill>
        <p:spPr bwMode="auto">
          <a:xfrm>
            <a:off x="1210867" y="2171701"/>
            <a:ext cx="6722269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loud 6"/>
          <p:cNvSpPr/>
          <p:nvPr/>
        </p:nvSpPr>
        <p:spPr>
          <a:xfrm>
            <a:off x="2681289" y="3143250"/>
            <a:ext cx="3537347" cy="845344"/>
          </a:xfrm>
          <a:prstGeom prst="cloud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SGK</a:t>
            </a:r>
          </a:p>
        </p:txBody>
      </p:sp>
      <p:sp>
        <p:nvSpPr>
          <p:cNvPr id="8" name="TextBox 7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788553" y="2443214"/>
            <a:ext cx="281327" cy="477006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lIns="91438" tIns="45719" rIns="91438" bIns="45719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9" name="TextBox 8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340016" y="2441702"/>
            <a:ext cx="281327" cy="477006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lIns="91438" tIns="45719" rIns="91438" bIns="45719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10" name="TextBox 9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429920" y="2441702"/>
            <a:ext cx="281327" cy="477006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txBody>
          <a:bodyPr lIns="91438" tIns="45719" rIns="91438" bIns="45719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11" name="TextBox 10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519824" y="2441702"/>
            <a:ext cx="281327" cy="477006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  <p:txBody>
          <a:bodyPr lIns="91438" tIns="45719" rIns="91438" bIns="45719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50410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WordArt 2"/>
          <p:cNvSpPr>
            <a:spLocks noChangeArrowheads="1" noChangeShapeType="1" noTextEdit="1"/>
          </p:cNvSpPr>
          <p:nvPr/>
        </p:nvSpPr>
        <p:spPr bwMode="auto">
          <a:xfrm>
            <a:off x="1143000" y="819150"/>
            <a:ext cx="5829300" cy="4048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38" tIns="45719" rIns="91438" bIns="45719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b="1" kern="10" dirty="0" err="1"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700" b="1" kern="10" dirty="0"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 : </a:t>
            </a:r>
            <a:r>
              <a:rPr lang="en-US" sz="2700" b="1" kern="10" dirty="0" err="1"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2700" b="1" kern="10" dirty="0"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kern="10" dirty="0" err="1"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2700" b="1" kern="10" dirty="0"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kern="10" dirty="0" err="1"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700" b="1" kern="10" dirty="0"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kern="10" dirty="0" err="1"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700" b="1" kern="10" dirty="0"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kern="10" dirty="0" err="1"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700" b="1" kern="10" dirty="0"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</p:txBody>
      </p:sp>
      <p:graphicFrame>
        <p:nvGraphicFramePr>
          <p:cNvPr id="7171" name="Object 5"/>
          <p:cNvGraphicFramePr>
            <a:graphicFrameLocks noChangeAspect="1"/>
          </p:cNvGraphicFramePr>
          <p:nvPr/>
        </p:nvGraphicFramePr>
        <p:xfrm>
          <a:off x="1657350" y="1953816"/>
          <a:ext cx="8001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" name="Microsoft Equation 3.0" r:id="rId3" imgW="291973" imgH="393529" progId="Equation.3">
                  <p:embed/>
                </p:oleObj>
              </mc:Choice>
              <mc:Fallback>
                <p:oleObj name="Microsoft Equation 3.0" r:id="rId3" imgW="291973" imgH="393529" progId="Equation.3">
                  <p:embed/>
                  <p:pic>
                    <p:nvPicPr>
                      <p:cNvPr id="717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7350" y="1953816"/>
                        <a:ext cx="800100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2" name="Object 13"/>
          <p:cNvGraphicFramePr>
            <a:graphicFrameLocks noChangeAspect="1"/>
          </p:cNvGraphicFramePr>
          <p:nvPr/>
        </p:nvGraphicFramePr>
        <p:xfrm>
          <a:off x="2489598" y="1907381"/>
          <a:ext cx="959644" cy="1200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" name="Equation" r:id="rId5" imgW="304536" imgH="393359" progId="Equation.3">
                  <p:embed/>
                </p:oleObj>
              </mc:Choice>
              <mc:Fallback>
                <p:oleObj name="Equation" r:id="rId5" imgW="304536" imgH="393359" progId="Equation.3">
                  <p:embed/>
                  <p:pic>
                    <p:nvPicPr>
                      <p:cNvPr id="7172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9598" y="1907381"/>
                        <a:ext cx="959644" cy="1200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3" name="Object 43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3371850" y="1921670"/>
          <a:ext cx="914400" cy="11644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" name="Equation" r:id="rId7" imgW="304536" imgH="393359" progId="Equation.3">
                  <p:embed/>
                </p:oleObj>
              </mc:Choice>
              <mc:Fallback>
                <p:oleObj name="Equation" r:id="rId7" imgW="304536" imgH="393359" progId="Equation.3">
                  <p:embed/>
                  <p:pic>
                    <p:nvPicPr>
                      <p:cNvPr id="7173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71850" y="1921670"/>
                        <a:ext cx="914400" cy="11644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4" name="Object 27"/>
          <p:cNvGraphicFramePr>
            <a:graphicFrameLocks noChangeAspect="1"/>
          </p:cNvGraphicFramePr>
          <p:nvPr/>
        </p:nvGraphicFramePr>
        <p:xfrm>
          <a:off x="4343400" y="1921670"/>
          <a:ext cx="914400" cy="11644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" name="Equation" r:id="rId9" imgW="304536" imgH="393359" progId="Equation.DSMT4">
                  <p:embed/>
                </p:oleObj>
              </mc:Choice>
              <mc:Fallback>
                <p:oleObj name="Equation" r:id="rId9" imgW="304536" imgH="393359" progId="Equation.DSMT4">
                  <p:embed/>
                  <p:pic>
                    <p:nvPicPr>
                      <p:cNvPr id="7174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1921670"/>
                        <a:ext cx="914400" cy="11644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5" name="Object 28"/>
          <p:cNvGraphicFramePr>
            <a:graphicFrameLocks noChangeAspect="1"/>
          </p:cNvGraphicFramePr>
          <p:nvPr/>
        </p:nvGraphicFramePr>
        <p:xfrm>
          <a:off x="5314950" y="1921670"/>
          <a:ext cx="914400" cy="11644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" name="Equation" r:id="rId11" imgW="304536" imgH="393359" progId="Equation.DSMT4">
                  <p:embed/>
                </p:oleObj>
              </mc:Choice>
              <mc:Fallback>
                <p:oleObj name="Equation" r:id="rId11" imgW="304536" imgH="393359" progId="Equation.DSMT4">
                  <p:embed/>
                  <p:pic>
                    <p:nvPicPr>
                      <p:cNvPr id="7175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4950" y="1921670"/>
                        <a:ext cx="914400" cy="11644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84867805"/>
      </p:ext>
    </p:extLst>
  </p:cSld>
  <p:clrMapOvr>
    <a:masterClrMapping/>
  </p:clrMapOvr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2608</TotalTime>
  <Words>571</Words>
  <Application>Microsoft Office PowerPoint</Application>
  <PresentationFormat>On-screen Show (16:9)</PresentationFormat>
  <Paragraphs>151</Paragraphs>
  <Slides>24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9" baseType="lpstr">
      <vt:lpstr>.VnTime</vt:lpstr>
      <vt:lpstr>Arial</vt:lpstr>
      <vt:lpstr>Calibri</vt:lpstr>
      <vt:lpstr>Georgia</vt:lpstr>
      <vt:lpstr>HP001 4 hàng</vt:lpstr>
      <vt:lpstr>HP001 4H</vt:lpstr>
      <vt:lpstr>SVN-Cheeseburga</vt:lpstr>
      <vt:lpstr>Times New Roman</vt:lpstr>
      <vt:lpstr>Trebuchet MS</vt:lpstr>
      <vt:lpstr>Utm aw</vt:lpstr>
      <vt:lpstr>Wingdings</vt:lpstr>
      <vt:lpstr>Slipstream</vt:lpstr>
      <vt:lpstr>Default Design</vt:lpstr>
      <vt:lpstr>Equation</vt:lpstr>
      <vt:lpstr>Microsoft Equation 3.0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giữ nguyên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ThienIT</dc:creator>
  <cp:lastModifiedBy>hoà</cp:lastModifiedBy>
  <cp:revision>356</cp:revision>
  <dcterms:created xsi:type="dcterms:W3CDTF">2020-08-19T08:40:40Z</dcterms:created>
  <dcterms:modified xsi:type="dcterms:W3CDTF">2022-05-01T08:49:49Z</dcterms:modified>
</cp:coreProperties>
</file>