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media/audio1.wav" ContentType="audio/wav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8" r:id="rId2"/>
    <p:sldMasterId id="2147483732" r:id="rId3"/>
    <p:sldMasterId id="2147483760" r:id="rId4"/>
    <p:sldMasterId id="2147483818" r:id="rId5"/>
    <p:sldMasterId id="2147483830" r:id="rId6"/>
  </p:sldMasterIdLst>
  <p:notesMasterIdLst>
    <p:notesMasterId r:id="rId30"/>
  </p:notesMasterIdLst>
  <p:sldIdLst>
    <p:sldId id="320" r:id="rId7"/>
    <p:sldId id="324" r:id="rId8"/>
    <p:sldId id="338" r:id="rId9"/>
    <p:sldId id="340" r:id="rId10"/>
    <p:sldId id="364" r:id="rId11"/>
    <p:sldId id="358" r:id="rId12"/>
    <p:sldId id="362" r:id="rId13"/>
    <p:sldId id="344" r:id="rId14"/>
    <p:sldId id="349" r:id="rId15"/>
    <p:sldId id="348" r:id="rId16"/>
    <p:sldId id="352" r:id="rId17"/>
    <p:sldId id="366" r:id="rId18"/>
    <p:sldId id="369" r:id="rId19"/>
    <p:sldId id="370" r:id="rId20"/>
    <p:sldId id="371" r:id="rId21"/>
    <p:sldId id="372" r:id="rId22"/>
    <p:sldId id="373" r:id="rId23"/>
    <p:sldId id="374" r:id="rId24"/>
    <p:sldId id="375" r:id="rId25"/>
    <p:sldId id="354" r:id="rId26"/>
    <p:sldId id="314" r:id="rId27"/>
    <p:sldId id="315" r:id="rId28"/>
    <p:sldId id="365" r:id="rId29"/>
  </p:sldIdLst>
  <p:sldSz cx="12192000" cy="6858000"/>
  <p:notesSz cx="6858000" cy="9144000"/>
  <p:custDataLst>
    <p:tags r:id="rId3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3D742FF-52DB-4DA7-89DB-F567F0981F39}">
          <p14:sldIdLst>
            <p14:sldId id="320"/>
            <p14:sldId id="324"/>
            <p14:sldId id="338"/>
            <p14:sldId id="340"/>
            <p14:sldId id="364"/>
            <p14:sldId id="358"/>
            <p14:sldId id="362"/>
            <p14:sldId id="344"/>
            <p14:sldId id="349"/>
            <p14:sldId id="348"/>
            <p14:sldId id="352"/>
            <p14:sldId id="366"/>
            <p14:sldId id="369"/>
            <p14:sldId id="370"/>
            <p14:sldId id="371"/>
            <p14:sldId id="372"/>
            <p14:sldId id="373"/>
            <p14:sldId id="374"/>
            <p14:sldId id="375"/>
          </p14:sldIdLst>
        </p14:section>
        <p14:section name="Untitled Section" id="{E5E36B1C-C306-47FB-84C1-D94AB3014E11}">
          <p14:sldIdLst>
            <p14:sldId id="354"/>
            <p14:sldId id="314"/>
            <p14:sldId id="315"/>
            <p14:sldId id="36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66"/>
    <a:srgbClr val="1529E9"/>
    <a:srgbClr val="E010D1"/>
    <a:srgbClr val="CCFF99"/>
    <a:srgbClr val="2D8B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0" autoAdjust="0"/>
    <p:restoredTop sz="95958"/>
  </p:normalViewPr>
  <p:slideViewPr>
    <p:cSldViewPr snapToGrid="0">
      <p:cViewPr varScale="1">
        <p:scale>
          <a:sx n="61" d="100"/>
          <a:sy n="61" d="100"/>
        </p:scale>
        <p:origin x="28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6444E-D6AA-4FD0-8DFE-393DAA0DB15B}" type="datetimeFigureOut">
              <a:rPr lang="en-US" smtClean="0"/>
              <a:pPr/>
              <a:t>4/2/2022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B5CD8-EAAE-40AA-9D60-F8CC9A0BF7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514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0C947A-290D-4C5A-850D-A7E6D29175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48469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13A312-A582-418C-9826-E12AB64AD0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7745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>
                <a:solidFill>
                  <a:prstClr val="black"/>
                </a:solidFill>
              </a:rPr>
              <a:pPr/>
              <a:t>21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895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幻灯片图像占位符 50177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文本占位符 50178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22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797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0" y="6129565"/>
            <a:ext cx="3370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>
                <a:solidFill>
                  <a:srgbClr val="FFFF00"/>
                </a:solidFill>
              </a:rPr>
              <a:t>Giáo viên:</a:t>
            </a:r>
            <a:r>
              <a:rPr lang="vi-VN" baseline="0">
                <a:solidFill>
                  <a:srgbClr val="FFFF00"/>
                </a:solidFill>
              </a:rPr>
              <a:t> Nguyễn Thị Phượng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090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/>
              <a:pPr/>
              <a:t>4/2/2022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492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/>
              <a:pPr/>
              <a:t>4/2/2022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587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433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F6FEC97-1389-42A0-89B5-4F932A4A7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CDC1D9-034D-494F-808F-2EA6504B546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2022/4/2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09FAB89-670F-4C9C-BE31-703288A2A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AEB3DB9-1814-4EC3-89C6-F00C9328A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52316D-4692-4B10-B03E-30ED298E005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86851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045017-8FE4-4B4F-B6D7-932ADBDAE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CDC1D9-034D-494F-808F-2EA6504B546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2022/4/2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937FE39-9B61-445E-970F-5630BACD1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05F8463-EF49-440C-855E-B35299589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52316D-4692-4B10-B03E-30ED298E005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2938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617240D-3FFD-4B37-B41A-DE2DC29C7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CDC1D9-034D-494F-808F-2EA6504B546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2022/4/2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03C2A9F-C11B-44DE-AC3F-6D7007D97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EFCB1D1-879D-4994-B141-5600ED1A9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52316D-4692-4B10-B03E-30ED298E005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04731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91A4C16-115F-4BAF-A7C6-0D35AADE1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CDC1D9-034D-494F-808F-2EA6504B546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2022/4/2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F8A4299-5DF9-42D3-9B39-6E0CC8097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D881C771-9347-4097-B961-6A14517F4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52316D-4692-4B10-B03E-30ED298E005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670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B4364BB-3573-4087-8070-E8E03F1FF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CDC1D9-034D-494F-808F-2EA6504B546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2022/4/2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373BA40-C4D5-4E71-B9FA-63CA17F70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FD05B9A-50A9-4A72-8A14-8943EF364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52316D-4692-4B10-B03E-30ED298E005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52629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CA4D7D4-47E8-4E05-936E-B2D7F316B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CDC1D9-034D-494F-808F-2EA6504B546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2022/4/2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F620E06-6DF6-4C99-8CF2-4501BB589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E6D4E1F-A5C6-4FC6-9D46-A64234A9D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52316D-4692-4B10-B03E-30ED298E005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01675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B0F18D1-D802-4ACC-9F07-48DC1292A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CDC1D9-034D-494F-808F-2EA6504B546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2022/4/2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B6BC1E0-E999-4F40-B5DC-E3C2D6C78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61F03CD-48F1-40DE-B84A-EBA44C3B2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52316D-4692-4B10-B03E-30ED298E005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4613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103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0"/>
            <a:ext cx="5954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2427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E52E2C8-0BC2-4428-B87F-CAE62D24C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CDC1D9-034D-494F-808F-2EA6504B546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2022/4/2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F36DA95-492B-4B58-BC8B-C4A9E66E5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7A2E644-4611-4026-8D9F-E5FB5E158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52316D-4692-4B10-B03E-30ED298E005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96279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10C62B-3612-444E-BF93-B496D3C36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CDC1D9-034D-494F-808F-2EA6504B546F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2022/4/2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96CF058-403E-4A87-A8D1-1B4558B79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3B2CF62-0FD9-4C35-95A8-7BCD271C2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52316D-4692-4B10-B03E-30ED298E005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等线" panose="020F0502020204030204"/>
                <a:ea typeface="等线" panose="020B0604020202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等线" panose="020F0502020204030204"/>
              <a:ea typeface="等线" panose="020B0604020202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06023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0" y="6129565"/>
            <a:ext cx="3370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>
                <a:solidFill>
                  <a:srgbClr val="FFFF00"/>
                </a:solidFill>
              </a:rPr>
              <a:t>Giáo viên: Nguyễn Thị Phượng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6157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103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0"/>
            <a:ext cx="5954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7022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8019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3661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3821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4535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4792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486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/>
              <a:pPr/>
              <a:t>4/2/2022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6624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8538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6437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6065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44476"/>
            <a:ext cx="11184467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A51B75-8CC0-4153-8C3B-FCC1CAAF754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43775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0" y="6129565"/>
            <a:ext cx="3370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>
                <a:solidFill>
                  <a:srgbClr val="FFFF00"/>
                </a:solidFill>
              </a:rPr>
              <a:t>Giáo viên: Nguyễn Thị Phượng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4963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103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300" y="0"/>
            <a:ext cx="5954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0224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8205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9735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460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337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/>
              <a:pPr/>
              <a:t>4/2/2022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1596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6818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5919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4309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3614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1479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4A28E-4E49-41A5-9178-314659068E9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AB0F2-2027-4D9E-BFFE-FB5E8BACC0E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6228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44476"/>
            <a:ext cx="11184467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A51B75-8CC0-4153-8C3B-FCC1CAAF754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6967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FC9C7D-2B5B-45CB-B36F-41D20B0A47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C69CD5-A7C1-4226-B90B-51B75C7B04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64589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FC9C7D-2B5B-45CB-B36F-41D20B0A47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C69CD5-A7C1-4226-B90B-51B75C7B04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16236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FC9C7D-2B5B-45CB-B36F-41D20B0A47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C69CD5-A7C1-4226-B90B-51B75C7B04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2705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/>
              <a:pPr/>
              <a:t>4/2/2022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2734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FC9C7D-2B5B-45CB-B36F-41D20B0A47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C69CD5-A7C1-4226-B90B-51B75C7B04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31381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FC9C7D-2B5B-45CB-B36F-41D20B0A47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C69CD5-A7C1-4226-B90B-51B75C7B04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46330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FC9C7D-2B5B-45CB-B36F-41D20B0A47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C69CD5-A7C1-4226-B90B-51B75C7B04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24577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FC9C7D-2B5B-45CB-B36F-41D20B0A47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C69CD5-A7C1-4226-B90B-51B75C7B04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81837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FC9C7D-2B5B-45CB-B36F-41D20B0A47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C69CD5-A7C1-4226-B90B-51B75C7B04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10381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FC9C7D-2B5B-45CB-B36F-41D20B0A47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C69CD5-A7C1-4226-B90B-51B75C7B04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6183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FC9C7D-2B5B-45CB-B36F-41D20B0A47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C69CD5-A7C1-4226-B90B-51B75C7B04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839808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FC9C7D-2B5B-45CB-B36F-41D20B0A47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C69CD5-A7C1-4226-B90B-51B75C7B04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791165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4/2/2022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6081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4/2/2022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907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/>
              <a:pPr/>
              <a:t>4/2/2022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84280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4/2/2022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8930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4/2/2022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781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4/2/2022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770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4/2/2022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0618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4/2/2022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99952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1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1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4/2/2022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02224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7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4/2/2022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72206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4/2/2022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89760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4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4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4/2/2022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78754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4/2/2022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034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/>
              <a:pPr/>
              <a:t>4/2/2022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95015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4/2/2022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02428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4/2/2022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14804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4/2/2022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15902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4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4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4/2/2022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86708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4/2/2022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0128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4/2/2022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48848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4/2/2022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52138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4/2/2022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58139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4/2/2022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12200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2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0993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4/2/2022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0993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0993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0993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312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/>
              <a:pPr/>
              <a:t>4/2/2022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233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E350C-D70C-4501-89C8-B7784DD665BD}" type="datetimeFigureOut">
              <a:rPr lang="en-US" smtClean="0"/>
              <a:pPr/>
              <a:t>4/2/2022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EC8E2-5F3C-412C-A198-DE8118E53A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22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E350C-D70C-4501-89C8-B7784DD665BD}" type="datetimeFigureOut">
              <a:rPr lang="en-US" smtClean="0"/>
              <a:pPr/>
              <a:t>4/2/2022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EC8E2-5F3C-412C-A198-DE8118E53A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918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802" r:id="rId12"/>
    <p:sldLayoutId id="2147483773" r:id="rId13"/>
    <p:sldLayoutId id="2147483775" r:id="rId14"/>
    <p:sldLayoutId id="2147483776" r:id="rId15"/>
    <p:sldLayoutId id="2147483777" r:id="rId16"/>
    <p:sldLayoutId id="2147483778" r:id="rId17"/>
    <p:sldLayoutId id="2147483780" r:id="rId18"/>
    <p:sldLayoutId id="2147483781" r:id="rId19"/>
    <p:sldLayoutId id="2147483782" r:id="rId20"/>
    <p:sldLayoutId id="2147483783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307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E350C-D70C-4501-89C8-B7784DD665B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EC8E2-5F3C-412C-A198-DE8118E53A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048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FC9C7D-2B5B-45CB-B36F-41D20B0A474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C69CD5-A7C1-4226-B90B-51B75C7B04D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9483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322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4/2/2022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913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jp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6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2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2.jf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f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f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2.jf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f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f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47.xm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15.wdp"/><Relationship Id="rId3" Type="http://schemas.openxmlformats.org/officeDocument/2006/relationships/image" Target="../media/image4.jp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45.png"/><Relationship Id="rId5" Type="http://schemas.microsoft.com/office/2007/relationships/hdphoto" Target="../media/hdphoto14.wdp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0.png"/><Relationship Id="rId7" Type="http://schemas.microsoft.com/office/2007/relationships/hdphoto" Target="../media/hdphoto15.wdp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52.png"/><Relationship Id="rId5" Type="http://schemas.openxmlformats.org/officeDocument/2006/relationships/image" Target="../media/image45.png"/><Relationship Id="rId10" Type="http://schemas.openxmlformats.org/officeDocument/2006/relationships/image" Target="../media/image41.png"/><Relationship Id="rId4" Type="http://schemas.microsoft.com/office/2007/relationships/hdphoto" Target="../media/hdphoto13.wdp"/><Relationship Id="rId9" Type="http://schemas.microsoft.com/office/2007/relationships/hdphoto" Target="../media/hdphoto16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8.xml"/><Relationship Id="rId6" Type="http://schemas.microsoft.com/office/2007/relationships/hdphoto" Target="../media/hdphoto6.wdp"/><Relationship Id="rId5" Type="http://schemas.openxmlformats.org/officeDocument/2006/relationships/image" Target="../media/image17.png"/><Relationship Id="rId4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13" Type="http://schemas.openxmlformats.org/officeDocument/2006/relationships/image" Target="../media/image23.png"/><Relationship Id="rId3" Type="http://schemas.microsoft.com/office/2007/relationships/media" Target="../media/media2.mp3"/><Relationship Id="rId7" Type="http://schemas.openxmlformats.org/officeDocument/2006/relationships/slideLayout" Target="../slideLayouts/slideLayout58.xml"/><Relationship Id="rId12" Type="http://schemas.openxmlformats.org/officeDocument/2006/relationships/image" Target="../media/image22.png"/><Relationship Id="rId17" Type="http://schemas.openxmlformats.org/officeDocument/2006/relationships/image" Target="../media/image27.jpeg"/><Relationship Id="rId2" Type="http://schemas.openxmlformats.org/officeDocument/2006/relationships/audio" Target="../media/media1.wav"/><Relationship Id="rId16" Type="http://schemas.openxmlformats.org/officeDocument/2006/relationships/image" Target="../media/image26.png"/><Relationship Id="rId1" Type="http://schemas.microsoft.com/office/2007/relationships/media" Target="../media/media1.wav"/><Relationship Id="rId6" Type="http://schemas.openxmlformats.org/officeDocument/2006/relationships/audio" Target="../media/media3.mp3"/><Relationship Id="rId11" Type="http://schemas.microsoft.com/office/2007/relationships/hdphoto" Target="../media/hdphoto8.wdp"/><Relationship Id="rId5" Type="http://schemas.microsoft.com/office/2007/relationships/media" Target="../media/media3.mp3"/><Relationship Id="rId15" Type="http://schemas.openxmlformats.org/officeDocument/2006/relationships/image" Target="../media/image25.png"/><Relationship Id="rId10" Type="http://schemas.openxmlformats.org/officeDocument/2006/relationships/image" Target="../media/image21.png"/><Relationship Id="rId4" Type="http://schemas.openxmlformats.org/officeDocument/2006/relationships/audio" Target="../media/media2.mp3"/><Relationship Id="rId9" Type="http://schemas.openxmlformats.org/officeDocument/2006/relationships/image" Target="../media/image20.png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slide" Target="slide2.xml"/><Relationship Id="rId7" Type="http://schemas.openxmlformats.org/officeDocument/2006/relationships/image" Target="../media/image29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9.xml"/><Relationship Id="rId6" Type="http://schemas.openxmlformats.org/officeDocument/2006/relationships/slide" Target="slide3.xml"/><Relationship Id="rId5" Type="http://schemas.microsoft.com/office/2007/relationships/hdphoto" Target="../media/hdphoto9.wdp"/><Relationship Id="rId10" Type="http://schemas.microsoft.com/office/2007/relationships/hdphoto" Target="../media/hdphoto11.wdp"/><Relationship Id="rId4" Type="http://schemas.openxmlformats.org/officeDocument/2006/relationships/image" Target="../media/image28.png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31.png"/><Relationship Id="rId18" Type="http://schemas.openxmlformats.org/officeDocument/2006/relationships/image" Target="../media/image27.jpeg"/><Relationship Id="rId3" Type="http://schemas.microsoft.com/office/2007/relationships/media" Target="../media/media2.mp3"/><Relationship Id="rId7" Type="http://schemas.openxmlformats.org/officeDocument/2006/relationships/slideLayout" Target="../slideLayouts/slideLayout58.xml"/><Relationship Id="rId12" Type="http://schemas.microsoft.com/office/2007/relationships/hdphoto" Target="../media/hdphoto8.wdp"/><Relationship Id="rId17" Type="http://schemas.openxmlformats.org/officeDocument/2006/relationships/image" Target="../media/image26.png"/><Relationship Id="rId2" Type="http://schemas.openxmlformats.org/officeDocument/2006/relationships/audio" Target="../media/media1.wav"/><Relationship Id="rId16" Type="http://schemas.openxmlformats.org/officeDocument/2006/relationships/image" Target="../media/image34.png"/><Relationship Id="rId1" Type="http://schemas.microsoft.com/office/2007/relationships/media" Target="../media/media1.wav"/><Relationship Id="rId6" Type="http://schemas.openxmlformats.org/officeDocument/2006/relationships/audio" Target="../media/media3.mp3"/><Relationship Id="rId11" Type="http://schemas.openxmlformats.org/officeDocument/2006/relationships/image" Target="../media/image21.png"/><Relationship Id="rId5" Type="http://schemas.microsoft.com/office/2007/relationships/media" Target="../media/media3.mp3"/><Relationship Id="rId15" Type="http://schemas.openxmlformats.org/officeDocument/2006/relationships/image" Target="../media/image33.png"/><Relationship Id="rId10" Type="http://schemas.openxmlformats.org/officeDocument/2006/relationships/image" Target="../media/image20.png"/><Relationship Id="rId19" Type="http://schemas.openxmlformats.org/officeDocument/2006/relationships/image" Target="../media/image35.png"/><Relationship Id="rId4" Type="http://schemas.openxmlformats.org/officeDocument/2006/relationships/audio" Target="../media/media2.mp3"/><Relationship Id="rId9" Type="http://schemas.openxmlformats.org/officeDocument/2006/relationships/image" Target="../media/image19.jpg"/><Relationship Id="rId1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slide" Target="slide2.xml"/><Relationship Id="rId7" Type="http://schemas.openxmlformats.org/officeDocument/2006/relationships/image" Target="../media/image29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9.xml"/><Relationship Id="rId6" Type="http://schemas.openxmlformats.org/officeDocument/2006/relationships/slide" Target="slide3.xml"/><Relationship Id="rId5" Type="http://schemas.microsoft.com/office/2007/relationships/hdphoto" Target="../media/hdphoto9.wdp"/><Relationship Id="rId10" Type="http://schemas.microsoft.com/office/2007/relationships/hdphoto" Target="../media/hdphoto11.wdp"/><Relationship Id="rId4" Type="http://schemas.openxmlformats.org/officeDocument/2006/relationships/image" Target="../media/image28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slide" Target="slide2.xml"/><Relationship Id="rId7" Type="http://schemas.openxmlformats.org/officeDocument/2006/relationships/image" Target="../media/image29.png"/><Relationship Id="rId12" Type="http://schemas.openxmlformats.org/officeDocument/2006/relationships/image" Target="../media/image32.g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8.xml"/><Relationship Id="rId6" Type="http://schemas.openxmlformats.org/officeDocument/2006/relationships/slide" Target="slide3.xml"/><Relationship Id="rId11" Type="http://schemas.openxmlformats.org/officeDocument/2006/relationships/image" Target="../media/image31.gif"/><Relationship Id="rId5" Type="http://schemas.microsoft.com/office/2007/relationships/hdphoto" Target="../media/hdphoto9.wdp"/><Relationship Id="rId10" Type="http://schemas.microsoft.com/office/2007/relationships/hdphoto" Target="../media/hdphoto11.wdp"/><Relationship Id="rId4" Type="http://schemas.openxmlformats.org/officeDocument/2006/relationships/image" Target="../media/image28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png"/><Relationship Id="rId7" Type="http://schemas.openxmlformats.org/officeDocument/2006/relationships/image" Target="../media/image39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1.png"/><Relationship Id="rId4" Type="http://schemas.microsoft.com/office/2007/relationships/hdphoto" Target="../media/hdphoto12.wdp"/><Relationship Id="rId9" Type="http://schemas.microsoft.com/office/2007/relationships/hdphoto" Target="../media/hdphoto1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0220" y1="1777" x2="67720" y2="9360"/>
                        <a14:foregroundMark x1="10989" y1="62915" x2="10989" y2="629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6385" y="213423"/>
            <a:ext cx="1403689" cy="967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80220" y1="1777" x2="67720" y2="9360"/>
                        <a14:foregroundMark x1="10989" y1="62915" x2="10989" y2="629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827" y="110785"/>
            <a:ext cx="937052" cy="645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1024760" y="677973"/>
            <a:ext cx="10909738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8000" b="1" u="sng" dirty="0" err="1">
                <a:solidFill>
                  <a:srgbClr val="FF0000"/>
                </a:solidFill>
                <a:cs typeface="Times New Roman" panose="02020603050405020304" pitchFamily="18" charset="0"/>
              </a:rPr>
              <a:t>Toán</a:t>
            </a:r>
            <a:endParaRPr lang="en-US" sz="8000" b="1" u="sng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5400" b="1" dirty="0">
                <a:solidFill>
                  <a:srgbClr val="FF0000"/>
                </a:solidFill>
                <a:cs typeface="Times New Roman" panose="02020603050405020304" pitchFamily="18" charset="0"/>
              </a:rPr>
              <a:t>LUYỆN TẬP CHUNG( Trang 149)</a:t>
            </a:r>
          </a:p>
          <a:p>
            <a:pPr algn="ctr">
              <a:defRPr/>
            </a:pPr>
            <a:endParaRPr lang="en-US" sz="54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846" b="96748" l="9744" r="89776">
                        <a14:foregroundMark x1="42812" y1="26558" x2="42812" y2="26558"/>
                        <a14:foregroundMark x1="59744" y1="26152" x2="59744" y2="26152"/>
                        <a14:foregroundMark x1="42332" y1="24797" x2="42332" y2="247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3692" y="2505844"/>
            <a:ext cx="4226353" cy="4562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744" b="89776" l="4313" r="95048">
                        <a14:foregroundMark x1="18051" y1="57668" x2="19968" y2="61502"/>
                        <a14:foregroundMark x1="23003" y1="68690" x2="24760" y2="75080"/>
                        <a14:foregroundMark x1="50799" y1="64058" x2="31949" y2="79393"/>
                        <a14:foregroundMark x1="37700" y1="69169" x2="26038" y2="81629"/>
                        <a14:foregroundMark x1="56390" y1="63738" x2="74601" y2="78275"/>
                        <a14:foregroundMark x1="75879" y1="84505" x2="79712" y2="79393"/>
                        <a14:foregroundMark x1="75240" y1="83546" x2="72843" y2="87220"/>
                        <a14:foregroundMark x1="84505" y1="62141" x2="85623" y2="643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864" y="4494402"/>
            <a:ext cx="2877136" cy="2509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142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4.44444E-6 L -0.18295 0.04005 C -0.16901 0.04908 -0.14805 0.05394 -0.12605 0.05394 C -0.10105 0.05394 -0.08099 0.04908 -0.06706 0.04005 L 4.375E-6 -4.44444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 -3.7037E-7 L -0.18294 0.04005 C -0.16901 0.04907 -0.14804 0.05394 -0.12604 0.05394 C -0.10104 0.05394 -0.08098 0.04907 -0.06705 0.04005 L -4.58333E-6 -3.7037E-7 " pathEditMode="relative" rAng="0" ptsTypes="AAAAA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8000" b="-10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>
            <a:spLocks noChangeArrowheads="1"/>
          </p:cNvSpPr>
          <p:nvPr/>
        </p:nvSpPr>
        <p:spPr bwMode="auto">
          <a:xfrm>
            <a:off x="3787452" y="357397"/>
            <a:ext cx="408368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 dirty="0" err="1">
                <a:solidFill>
                  <a:srgbClr val="2D8B2F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MỤC</a:t>
            </a:r>
            <a:r>
              <a:rPr lang="en-US" sz="6000" b="1" dirty="0">
                <a:solidFill>
                  <a:srgbClr val="2D8B2F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2D8B2F"/>
                </a:solidFill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TIÊU</a:t>
            </a:r>
            <a:endParaRPr lang="en-US" sz="6000" b="1" dirty="0">
              <a:solidFill>
                <a:srgbClr val="2D8B2F"/>
              </a:solidFill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 flipH="1">
            <a:off x="399532" y="1439938"/>
            <a:ext cx="9631605" cy="2672490"/>
            <a:chOff x="1304128" y="1180652"/>
            <a:chExt cx="10228563" cy="2672490"/>
          </a:xfrm>
        </p:grpSpPr>
        <p:sp>
          <p:nvSpPr>
            <p:cNvPr id="3" name="Freeform 2"/>
            <p:cNvSpPr/>
            <p:nvPr/>
          </p:nvSpPr>
          <p:spPr>
            <a:xfrm>
              <a:off x="1304128" y="1180652"/>
              <a:ext cx="9343936" cy="2615608"/>
            </a:xfrm>
            <a:custGeom>
              <a:avLst/>
              <a:gdLst>
                <a:gd name="connsiteX0" fmla="*/ 260350 w 2209800"/>
                <a:gd name="connsiteY0" fmla="*/ 1104900 h 1104900"/>
                <a:gd name="connsiteX1" fmla="*/ 1797050 w 2209800"/>
                <a:gd name="connsiteY1" fmla="*/ 1104900 h 1104900"/>
                <a:gd name="connsiteX2" fmla="*/ 2209800 w 2209800"/>
                <a:gd name="connsiteY2" fmla="*/ 590550 h 1104900"/>
                <a:gd name="connsiteX3" fmla="*/ 2012950 w 2209800"/>
                <a:gd name="connsiteY3" fmla="*/ 0 h 1104900"/>
                <a:gd name="connsiteX4" fmla="*/ 1936750 w 2209800"/>
                <a:gd name="connsiteY4" fmla="*/ 38100 h 1104900"/>
                <a:gd name="connsiteX5" fmla="*/ 1409700 w 2209800"/>
                <a:gd name="connsiteY5" fmla="*/ 107950 h 1104900"/>
                <a:gd name="connsiteX6" fmla="*/ 685800 w 2209800"/>
                <a:gd name="connsiteY6" fmla="*/ 254000 h 1104900"/>
                <a:gd name="connsiteX7" fmla="*/ 0 w 2209800"/>
                <a:gd name="connsiteY7" fmla="*/ 704850 h 1104900"/>
                <a:gd name="connsiteX8" fmla="*/ 260350 w 2209800"/>
                <a:gd name="connsiteY8" fmla="*/ 1104900 h 1104900"/>
                <a:gd name="connsiteX0" fmla="*/ 260350 w 2209800"/>
                <a:gd name="connsiteY0" fmla="*/ 1104900 h 1104900"/>
                <a:gd name="connsiteX1" fmla="*/ 1797050 w 2209800"/>
                <a:gd name="connsiteY1" fmla="*/ 1104900 h 1104900"/>
                <a:gd name="connsiteX2" fmla="*/ 2209800 w 2209800"/>
                <a:gd name="connsiteY2" fmla="*/ 590550 h 1104900"/>
                <a:gd name="connsiteX3" fmla="*/ 2012950 w 2209800"/>
                <a:gd name="connsiteY3" fmla="*/ 0 h 1104900"/>
                <a:gd name="connsiteX4" fmla="*/ 1409700 w 2209800"/>
                <a:gd name="connsiteY4" fmla="*/ 107950 h 1104900"/>
                <a:gd name="connsiteX5" fmla="*/ 685800 w 2209800"/>
                <a:gd name="connsiteY5" fmla="*/ 254000 h 1104900"/>
                <a:gd name="connsiteX6" fmla="*/ 0 w 2209800"/>
                <a:gd name="connsiteY6" fmla="*/ 704850 h 1104900"/>
                <a:gd name="connsiteX7" fmla="*/ 260350 w 2209800"/>
                <a:gd name="connsiteY7" fmla="*/ 1104900 h 1104900"/>
                <a:gd name="connsiteX0" fmla="*/ 260350 w 2209800"/>
                <a:gd name="connsiteY0" fmla="*/ 1104900 h 1104900"/>
                <a:gd name="connsiteX1" fmla="*/ 1797050 w 2209800"/>
                <a:gd name="connsiteY1" fmla="*/ 1104900 h 1104900"/>
                <a:gd name="connsiteX2" fmla="*/ 2209800 w 2209800"/>
                <a:gd name="connsiteY2" fmla="*/ 590550 h 1104900"/>
                <a:gd name="connsiteX3" fmla="*/ 2012950 w 2209800"/>
                <a:gd name="connsiteY3" fmla="*/ 0 h 1104900"/>
                <a:gd name="connsiteX4" fmla="*/ 1426369 w 2209800"/>
                <a:gd name="connsiteY4" fmla="*/ 91281 h 1104900"/>
                <a:gd name="connsiteX5" fmla="*/ 685800 w 2209800"/>
                <a:gd name="connsiteY5" fmla="*/ 254000 h 1104900"/>
                <a:gd name="connsiteX6" fmla="*/ 0 w 2209800"/>
                <a:gd name="connsiteY6" fmla="*/ 704850 h 1104900"/>
                <a:gd name="connsiteX7" fmla="*/ 260350 w 2209800"/>
                <a:gd name="connsiteY7" fmla="*/ 1104900 h 1104900"/>
                <a:gd name="connsiteX0" fmla="*/ 260350 w 2209800"/>
                <a:gd name="connsiteY0" fmla="*/ 1149945 h 1149945"/>
                <a:gd name="connsiteX1" fmla="*/ 1797050 w 2209800"/>
                <a:gd name="connsiteY1" fmla="*/ 1149945 h 1149945"/>
                <a:gd name="connsiteX2" fmla="*/ 2209800 w 2209800"/>
                <a:gd name="connsiteY2" fmla="*/ 635595 h 1149945"/>
                <a:gd name="connsiteX3" fmla="*/ 2012950 w 2209800"/>
                <a:gd name="connsiteY3" fmla="*/ 45045 h 1149945"/>
                <a:gd name="connsiteX4" fmla="*/ 1426369 w 2209800"/>
                <a:gd name="connsiteY4" fmla="*/ 136326 h 1149945"/>
                <a:gd name="connsiteX5" fmla="*/ 685800 w 2209800"/>
                <a:gd name="connsiteY5" fmla="*/ 299045 h 1149945"/>
                <a:gd name="connsiteX6" fmla="*/ 0 w 2209800"/>
                <a:gd name="connsiteY6" fmla="*/ 749895 h 1149945"/>
                <a:gd name="connsiteX7" fmla="*/ 260350 w 2209800"/>
                <a:gd name="connsiteY7" fmla="*/ 1149945 h 1149945"/>
                <a:gd name="connsiteX0" fmla="*/ 260350 w 2209800"/>
                <a:gd name="connsiteY0" fmla="*/ 1151694 h 1151694"/>
                <a:gd name="connsiteX1" fmla="*/ 1797050 w 2209800"/>
                <a:gd name="connsiteY1" fmla="*/ 1151694 h 1151694"/>
                <a:gd name="connsiteX2" fmla="*/ 2209800 w 2209800"/>
                <a:gd name="connsiteY2" fmla="*/ 637344 h 1151694"/>
                <a:gd name="connsiteX3" fmla="*/ 2022475 w 2209800"/>
                <a:gd name="connsiteY3" fmla="*/ 42032 h 1151694"/>
                <a:gd name="connsiteX4" fmla="*/ 1426369 w 2209800"/>
                <a:gd name="connsiteY4" fmla="*/ 138075 h 1151694"/>
                <a:gd name="connsiteX5" fmla="*/ 685800 w 2209800"/>
                <a:gd name="connsiteY5" fmla="*/ 300794 h 1151694"/>
                <a:gd name="connsiteX6" fmla="*/ 0 w 2209800"/>
                <a:gd name="connsiteY6" fmla="*/ 751644 h 1151694"/>
                <a:gd name="connsiteX7" fmla="*/ 260350 w 2209800"/>
                <a:gd name="connsiteY7" fmla="*/ 1151694 h 1151694"/>
                <a:gd name="connsiteX0" fmla="*/ 260350 w 2209800"/>
                <a:gd name="connsiteY0" fmla="*/ 1205145 h 1205145"/>
                <a:gd name="connsiteX1" fmla="*/ 1797050 w 2209800"/>
                <a:gd name="connsiteY1" fmla="*/ 1205145 h 1205145"/>
                <a:gd name="connsiteX2" fmla="*/ 2209800 w 2209800"/>
                <a:gd name="connsiteY2" fmla="*/ 690795 h 1205145"/>
                <a:gd name="connsiteX3" fmla="*/ 2022475 w 2209800"/>
                <a:gd name="connsiteY3" fmla="*/ 95483 h 1205145"/>
                <a:gd name="connsiteX4" fmla="*/ 1426369 w 2209800"/>
                <a:gd name="connsiteY4" fmla="*/ 191526 h 1205145"/>
                <a:gd name="connsiteX5" fmla="*/ 685800 w 2209800"/>
                <a:gd name="connsiteY5" fmla="*/ 354245 h 1205145"/>
                <a:gd name="connsiteX6" fmla="*/ 0 w 2209800"/>
                <a:gd name="connsiteY6" fmla="*/ 805095 h 1205145"/>
                <a:gd name="connsiteX7" fmla="*/ 260350 w 2209800"/>
                <a:gd name="connsiteY7" fmla="*/ 1205145 h 1205145"/>
                <a:gd name="connsiteX0" fmla="*/ 260350 w 2209800"/>
                <a:gd name="connsiteY0" fmla="*/ 1205145 h 1205145"/>
                <a:gd name="connsiteX1" fmla="*/ 1797050 w 2209800"/>
                <a:gd name="connsiteY1" fmla="*/ 1205145 h 1205145"/>
                <a:gd name="connsiteX2" fmla="*/ 2209800 w 2209800"/>
                <a:gd name="connsiteY2" fmla="*/ 690795 h 1205145"/>
                <a:gd name="connsiteX3" fmla="*/ 2022475 w 2209800"/>
                <a:gd name="connsiteY3" fmla="*/ 95483 h 1205145"/>
                <a:gd name="connsiteX4" fmla="*/ 1426369 w 2209800"/>
                <a:gd name="connsiteY4" fmla="*/ 191526 h 1205145"/>
                <a:gd name="connsiteX5" fmla="*/ 685800 w 2209800"/>
                <a:gd name="connsiteY5" fmla="*/ 354245 h 1205145"/>
                <a:gd name="connsiteX6" fmla="*/ 0 w 2209800"/>
                <a:gd name="connsiteY6" fmla="*/ 805095 h 1205145"/>
                <a:gd name="connsiteX7" fmla="*/ 260350 w 2209800"/>
                <a:gd name="connsiteY7" fmla="*/ 1205145 h 1205145"/>
                <a:gd name="connsiteX0" fmla="*/ 260350 w 2216944"/>
                <a:gd name="connsiteY0" fmla="*/ 1205145 h 1205145"/>
                <a:gd name="connsiteX1" fmla="*/ 1797050 w 2216944"/>
                <a:gd name="connsiteY1" fmla="*/ 1205145 h 1205145"/>
                <a:gd name="connsiteX2" fmla="*/ 2216944 w 2216944"/>
                <a:gd name="connsiteY2" fmla="*/ 705083 h 1205145"/>
                <a:gd name="connsiteX3" fmla="*/ 2022475 w 2216944"/>
                <a:gd name="connsiteY3" fmla="*/ 95483 h 1205145"/>
                <a:gd name="connsiteX4" fmla="*/ 1426369 w 2216944"/>
                <a:gd name="connsiteY4" fmla="*/ 191526 h 1205145"/>
                <a:gd name="connsiteX5" fmla="*/ 685800 w 2216944"/>
                <a:gd name="connsiteY5" fmla="*/ 354245 h 1205145"/>
                <a:gd name="connsiteX6" fmla="*/ 0 w 2216944"/>
                <a:gd name="connsiteY6" fmla="*/ 805095 h 1205145"/>
                <a:gd name="connsiteX7" fmla="*/ 260350 w 2216944"/>
                <a:gd name="connsiteY7" fmla="*/ 1205145 h 1205145"/>
                <a:gd name="connsiteX0" fmla="*/ 260350 w 2227794"/>
                <a:gd name="connsiteY0" fmla="*/ 1205145 h 1205145"/>
                <a:gd name="connsiteX1" fmla="*/ 1797050 w 2227794"/>
                <a:gd name="connsiteY1" fmla="*/ 1205145 h 1205145"/>
                <a:gd name="connsiteX2" fmla="*/ 2216944 w 2227794"/>
                <a:gd name="connsiteY2" fmla="*/ 705083 h 1205145"/>
                <a:gd name="connsiteX3" fmla="*/ 2022475 w 2227794"/>
                <a:gd name="connsiteY3" fmla="*/ 95483 h 1205145"/>
                <a:gd name="connsiteX4" fmla="*/ 1426369 w 2227794"/>
                <a:gd name="connsiteY4" fmla="*/ 191526 h 1205145"/>
                <a:gd name="connsiteX5" fmla="*/ 685800 w 2227794"/>
                <a:gd name="connsiteY5" fmla="*/ 354245 h 1205145"/>
                <a:gd name="connsiteX6" fmla="*/ 0 w 2227794"/>
                <a:gd name="connsiteY6" fmla="*/ 805095 h 1205145"/>
                <a:gd name="connsiteX7" fmla="*/ 260350 w 2227794"/>
                <a:gd name="connsiteY7" fmla="*/ 1205145 h 1205145"/>
                <a:gd name="connsiteX0" fmla="*/ 260350 w 2227794"/>
                <a:gd name="connsiteY0" fmla="*/ 1205145 h 1205145"/>
                <a:gd name="connsiteX1" fmla="*/ 1797050 w 2227794"/>
                <a:gd name="connsiteY1" fmla="*/ 1205145 h 1205145"/>
                <a:gd name="connsiteX2" fmla="*/ 2216944 w 2227794"/>
                <a:gd name="connsiteY2" fmla="*/ 705083 h 1205145"/>
                <a:gd name="connsiteX3" fmla="*/ 2022475 w 2227794"/>
                <a:gd name="connsiteY3" fmla="*/ 95483 h 1205145"/>
                <a:gd name="connsiteX4" fmla="*/ 1426369 w 2227794"/>
                <a:gd name="connsiteY4" fmla="*/ 191526 h 1205145"/>
                <a:gd name="connsiteX5" fmla="*/ 685800 w 2227794"/>
                <a:gd name="connsiteY5" fmla="*/ 354245 h 1205145"/>
                <a:gd name="connsiteX6" fmla="*/ 0 w 2227794"/>
                <a:gd name="connsiteY6" fmla="*/ 805095 h 1205145"/>
                <a:gd name="connsiteX7" fmla="*/ 260350 w 2227794"/>
                <a:gd name="connsiteY7" fmla="*/ 1205145 h 1205145"/>
                <a:gd name="connsiteX0" fmla="*/ 260350 w 2227794"/>
                <a:gd name="connsiteY0" fmla="*/ 1205145 h 1205145"/>
                <a:gd name="connsiteX1" fmla="*/ 1799431 w 2227794"/>
                <a:gd name="connsiteY1" fmla="*/ 1164664 h 1205145"/>
                <a:gd name="connsiteX2" fmla="*/ 2216944 w 2227794"/>
                <a:gd name="connsiteY2" fmla="*/ 705083 h 1205145"/>
                <a:gd name="connsiteX3" fmla="*/ 2022475 w 2227794"/>
                <a:gd name="connsiteY3" fmla="*/ 95483 h 1205145"/>
                <a:gd name="connsiteX4" fmla="*/ 1426369 w 2227794"/>
                <a:gd name="connsiteY4" fmla="*/ 191526 h 1205145"/>
                <a:gd name="connsiteX5" fmla="*/ 685800 w 2227794"/>
                <a:gd name="connsiteY5" fmla="*/ 354245 h 1205145"/>
                <a:gd name="connsiteX6" fmla="*/ 0 w 2227794"/>
                <a:gd name="connsiteY6" fmla="*/ 805095 h 1205145"/>
                <a:gd name="connsiteX7" fmla="*/ 260350 w 2227794"/>
                <a:gd name="connsiteY7" fmla="*/ 1205145 h 1205145"/>
                <a:gd name="connsiteX0" fmla="*/ 260350 w 2227794"/>
                <a:gd name="connsiteY0" fmla="*/ 1205145 h 1205145"/>
                <a:gd name="connsiteX1" fmla="*/ 1799431 w 2227794"/>
                <a:gd name="connsiteY1" fmla="*/ 1164664 h 1205145"/>
                <a:gd name="connsiteX2" fmla="*/ 2216944 w 2227794"/>
                <a:gd name="connsiteY2" fmla="*/ 705083 h 1205145"/>
                <a:gd name="connsiteX3" fmla="*/ 2022475 w 2227794"/>
                <a:gd name="connsiteY3" fmla="*/ 95483 h 1205145"/>
                <a:gd name="connsiteX4" fmla="*/ 1426369 w 2227794"/>
                <a:gd name="connsiteY4" fmla="*/ 191526 h 1205145"/>
                <a:gd name="connsiteX5" fmla="*/ 685800 w 2227794"/>
                <a:gd name="connsiteY5" fmla="*/ 354245 h 1205145"/>
                <a:gd name="connsiteX6" fmla="*/ 0 w 2227794"/>
                <a:gd name="connsiteY6" fmla="*/ 805095 h 1205145"/>
                <a:gd name="connsiteX7" fmla="*/ 260350 w 2227794"/>
                <a:gd name="connsiteY7" fmla="*/ 1205145 h 1205145"/>
                <a:gd name="connsiteX0" fmla="*/ 288925 w 2227794"/>
                <a:gd name="connsiteY0" fmla="*/ 1157520 h 1164664"/>
                <a:gd name="connsiteX1" fmla="*/ 1799431 w 2227794"/>
                <a:gd name="connsiteY1" fmla="*/ 1164664 h 1164664"/>
                <a:gd name="connsiteX2" fmla="*/ 2216944 w 2227794"/>
                <a:gd name="connsiteY2" fmla="*/ 705083 h 1164664"/>
                <a:gd name="connsiteX3" fmla="*/ 2022475 w 2227794"/>
                <a:gd name="connsiteY3" fmla="*/ 95483 h 1164664"/>
                <a:gd name="connsiteX4" fmla="*/ 1426369 w 2227794"/>
                <a:gd name="connsiteY4" fmla="*/ 191526 h 1164664"/>
                <a:gd name="connsiteX5" fmla="*/ 685800 w 2227794"/>
                <a:gd name="connsiteY5" fmla="*/ 354245 h 1164664"/>
                <a:gd name="connsiteX6" fmla="*/ 0 w 2227794"/>
                <a:gd name="connsiteY6" fmla="*/ 805095 h 1164664"/>
                <a:gd name="connsiteX7" fmla="*/ 288925 w 2227794"/>
                <a:gd name="connsiteY7" fmla="*/ 1157520 h 1164664"/>
                <a:gd name="connsiteX0" fmla="*/ 288925 w 2227794"/>
                <a:gd name="connsiteY0" fmla="*/ 1157520 h 1164664"/>
                <a:gd name="connsiteX1" fmla="*/ 1799431 w 2227794"/>
                <a:gd name="connsiteY1" fmla="*/ 1164664 h 1164664"/>
                <a:gd name="connsiteX2" fmla="*/ 2216944 w 2227794"/>
                <a:gd name="connsiteY2" fmla="*/ 705083 h 1164664"/>
                <a:gd name="connsiteX3" fmla="*/ 2022475 w 2227794"/>
                <a:gd name="connsiteY3" fmla="*/ 95483 h 1164664"/>
                <a:gd name="connsiteX4" fmla="*/ 1426369 w 2227794"/>
                <a:gd name="connsiteY4" fmla="*/ 191526 h 1164664"/>
                <a:gd name="connsiteX5" fmla="*/ 685800 w 2227794"/>
                <a:gd name="connsiteY5" fmla="*/ 354245 h 1164664"/>
                <a:gd name="connsiteX6" fmla="*/ 0 w 2227794"/>
                <a:gd name="connsiteY6" fmla="*/ 805095 h 1164664"/>
                <a:gd name="connsiteX7" fmla="*/ 288925 w 2227794"/>
                <a:gd name="connsiteY7" fmla="*/ 1157520 h 1164664"/>
                <a:gd name="connsiteX0" fmla="*/ 390126 w 2328995"/>
                <a:gd name="connsiteY0" fmla="*/ 1157520 h 1164664"/>
                <a:gd name="connsiteX1" fmla="*/ 1900632 w 2328995"/>
                <a:gd name="connsiteY1" fmla="*/ 1164664 h 1164664"/>
                <a:gd name="connsiteX2" fmla="*/ 2318145 w 2328995"/>
                <a:gd name="connsiteY2" fmla="*/ 705083 h 1164664"/>
                <a:gd name="connsiteX3" fmla="*/ 2123676 w 2328995"/>
                <a:gd name="connsiteY3" fmla="*/ 95483 h 1164664"/>
                <a:gd name="connsiteX4" fmla="*/ 1527570 w 2328995"/>
                <a:gd name="connsiteY4" fmla="*/ 191526 h 1164664"/>
                <a:gd name="connsiteX5" fmla="*/ 787001 w 2328995"/>
                <a:gd name="connsiteY5" fmla="*/ 354245 h 1164664"/>
                <a:gd name="connsiteX6" fmla="*/ 101201 w 2328995"/>
                <a:gd name="connsiteY6" fmla="*/ 805095 h 1164664"/>
                <a:gd name="connsiteX7" fmla="*/ 390126 w 2328995"/>
                <a:gd name="connsiteY7" fmla="*/ 1157520 h 1164664"/>
                <a:gd name="connsiteX0" fmla="*/ 399528 w 2338397"/>
                <a:gd name="connsiteY0" fmla="*/ 1157520 h 1164664"/>
                <a:gd name="connsiteX1" fmla="*/ 1910034 w 2338397"/>
                <a:gd name="connsiteY1" fmla="*/ 1164664 h 1164664"/>
                <a:gd name="connsiteX2" fmla="*/ 2327547 w 2338397"/>
                <a:gd name="connsiteY2" fmla="*/ 705083 h 1164664"/>
                <a:gd name="connsiteX3" fmla="*/ 2133078 w 2338397"/>
                <a:gd name="connsiteY3" fmla="*/ 95483 h 1164664"/>
                <a:gd name="connsiteX4" fmla="*/ 1536972 w 2338397"/>
                <a:gd name="connsiteY4" fmla="*/ 191526 h 1164664"/>
                <a:gd name="connsiteX5" fmla="*/ 796403 w 2338397"/>
                <a:gd name="connsiteY5" fmla="*/ 354245 h 1164664"/>
                <a:gd name="connsiteX6" fmla="*/ 110603 w 2338397"/>
                <a:gd name="connsiteY6" fmla="*/ 805095 h 1164664"/>
                <a:gd name="connsiteX7" fmla="*/ 399528 w 2338397"/>
                <a:gd name="connsiteY7" fmla="*/ 1157520 h 1164664"/>
                <a:gd name="connsiteX0" fmla="*/ 399528 w 2338397"/>
                <a:gd name="connsiteY0" fmla="*/ 1157520 h 1164664"/>
                <a:gd name="connsiteX1" fmla="*/ 1910034 w 2338397"/>
                <a:gd name="connsiteY1" fmla="*/ 1164664 h 1164664"/>
                <a:gd name="connsiteX2" fmla="*/ 2327547 w 2338397"/>
                <a:gd name="connsiteY2" fmla="*/ 705083 h 1164664"/>
                <a:gd name="connsiteX3" fmla="*/ 2133078 w 2338397"/>
                <a:gd name="connsiteY3" fmla="*/ 95483 h 1164664"/>
                <a:gd name="connsiteX4" fmla="*/ 1536972 w 2338397"/>
                <a:gd name="connsiteY4" fmla="*/ 191526 h 1164664"/>
                <a:gd name="connsiteX5" fmla="*/ 796403 w 2338397"/>
                <a:gd name="connsiteY5" fmla="*/ 354245 h 1164664"/>
                <a:gd name="connsiteX6" fmla="*/ 110603 w 2338397"/>
                <a:gd name="connsiteY6" fmla="*/ 805095 h 1164664"/>
                <a:gd name="connsiteX7" fmla="*/ 399528 w 2338397"/>
                <a:gd name="connsiteY7" fmla="*/ 1157520 h 1164664"/>
                <a:gd name="connsiteX0" fmla="*/ 399528 w 2338397"/>
                <a:gd name="connsiteY0" fmla="*/ 1157520 h 1164664"/>
                <a:gd name="connsiteX1" fmla="*/ 1910034 w 2338397"/>
                <a:gd name="connsiteY1" fmla="*/ 1164664 h 1164664"/>
                <a:gd name="connsiteX2" fmla="*/ 2327547 w 2338397"/>
                <a:gd name="connsiteY2" fmla="*/ 705083 h 1164664"/>
                <a:gd name="connsiteX3" fmla="*/ 2133078 w 2338397"/>
                <a:gd name="connsiteY3" fmla="*/ 95483 h 1164664"/>
                <a:gd name="connsiteX4" fmla="*/ 1536972 w 2338397"/>
                <a:gd name="connsiteY4" fmla="*/ 191526 h 1164664"/>
                <a:gd name="connsiteX5" fmla="*/ 796403 w 2338397"/>
                <a:gd name="connsiteY5" fmla="*/ 354245 h 1164664"/>
                <a:gd name="connsiteX6" fmla="*/ 110603 w 2338397"/>
                <a:gd name="connsiteY6" fmla="*/ 805095 h 1164664"/>
                <a:gd name="connsiteX7" fmla="*/ 399528 w 2338397"/>
                <a:gd name="connsiteY7" fmla="*/ 1157520 h 1164664"/>
                <a:gd name="connsiteX0" fmla="*/ 399528 w 2338397"/>
                <a:gd name="connsiteY0" fmla="*/ 1157520 h 1164664"/>
                <a:gd name="connsiteX1" fmla="*/ 1910034 w 2338397"/>
                <a:gd name="connsiteY1" fmla="*/ 1164664 h 1164664"/>
                <a:gd name="connsiteX2" fmla="*/ 2327547 w 2338397"/>
                <a:gd name="connsiteY2" fmla="*/ 705083 h 1164664"/>
                <a:gd name="connsiteX3" fmla="*/ 2133078 w 2338397"/>
                <a:gd name="connsiteY3" fmla="*/ 95483 h 1164664"/>
                <a:gd name="connsiteX4" fmla="*/ 1536972 w 2338397"/>
                <a:gd name="connsiteY4" fmla="*/ 191526 h 1164664"/>
                <a:gd name="connsiteX5" fmla="*/ 796403 w 2338397"/>
                <a:gd name="connsiteY5" fmla="*/ 354245 h 1164664"/>
                <a:gd name="connsiteX6" fmla="*/ 110603 w 2338397"/>
                <a:gd name="connsiteY6" fmla="*/ 805095 h 1164664"/>
                <a:gd name="connsiteX7" fmla="*/ 399528 w 2338397"/>
                <a:gd name="connsiteY7" fmla="*/ 1157520 h 1164664"/>
                <a:gd name="connsiteX0" fmla="*/ 399528 w 2338397"/>
                <a:gd name="connsiteY0" fmla="*/ 1157520 h 1164664"/>
                <a:gd name="connsiteX1" fmla="*/ 1910034 w 2338397"/>
                <a:gd name="connsiteY1" fmla="*/ 1164664 h 1164664"/>
                <a:gd name="connsiteX2" fmla="*/ 2327547 w 2338397"/>
                <a:gd name="connsiteY2" fmla="*/ 705083 h 1164664"/>
                <a:gd name="connsiteX3" fmla="*/ 2133078 w 2338397"/>
                <a:gd name="connsiteY3" fmla="*/ 95483 h 1164664"/>
                <a:gd name="connsiteX4" fmla="*/ 1536972 w 2338397"/>
                <a:gd name="connsiteY4" fmla="*/ 191526 h 1164664"/>
                <a:gd name="connsiteX5" fmla="*/ 796403 w 2338397"/>
                <a:gd name="connsiteY5" fmla="*/ 354245 h 1164664"/>
                <a:gd name="connsiteX6" fmla="*/ 110603 w 2338397"/>
                <a:gd name="connsiteY6" fmla="*/ 805095 h 1164664"/>
                <a:gd name="connsiteX7" fmla="*/ 399528 w 2338397"/>
                <a:gd name="connsiteY7" fmla="*/ 1157520 h 1164664"/>
                <a:gd name="connsiteX0" fmla="*/ 399528 w 2338397"/>
                <a:gd name="connsiteY0" fmla="*/ 1157520 h 1164664"/>
                <a:gd name="connsiteX1" fmla="*/ 1910034 w 2338397"/>
                <a:gd name="connsiteY1" fmla="*/ 1164664 h 1164664"/>
                <a:gd name="connsiteX2" fmla="*/ 2327547 w 2338397"/>
                <a:gd name="connsiteY2" fmla="*/ 705083 h 1164664"/>
                <a:gd name="connsiteX3" fmla="*/ 2133078 w 2338397"/>
                <a:gd name="connsiteY3" fmla="*/ 95483 h 1164664"/>
                <a:gd name="connsiteX4" fmla="*/ 1536972 w 2338397"/>
                <a:gd name="connsiteY4" fmla="*/ 191526 h 1164664"/>
                <a:gd name="connsiteX5" fmla="*/ 796403 w 2338397"/>
                <a:gd name="connsiteY5" fmla="*/ 354245 h 1164664"/>
                <a:gd name="connsiteX6" fmla="*/ 110603 w 2338397"/>
                <a:gd name="connsiteY6" fmla="*/ 805095 h 1164664"/>
                <a:gd name="connsiteX7" fmla="*/ 399528 w 2338397"/>
                <a:gd name="connsiteY7" fmla="*/ 1157520 h 1164664"/>
                <a:gd name="connsiteX0" fmla="*/ 399528 w 2338397"/>
                <a:gd name="connsiteY0" fmla="*/ 1157520 h 1164664"/>
                <a:gd name="connsiteX1" fmla="*/ 1910034 w 2338397"/>
                <a:gd name="connsiteY1" fmla="*/ 1164664 h 1164664"/>
                <a:gd name="connsiteX2" fmla="*/ 2327547 w 2338397"/>
                <a:gd name="connsiteY2" fmla="*/ 705083 h 1164664"/>
                <a:gd name="connsiteX3" fmla="*/ 2133078 w 2338397"/>
                <a:gd name="connsiteY3" fmla="*/ 95483 h 1164664"/>
                <a:gd name="connsiteX4" fmla="*/ 1536972 w 2338397"/>
                <a:gd name="connsiteY4" fmla="*/ 191526 h 1164664"/>
                <a:gd name="connsiteX5" fmla="*/ 796403 w 2338397"/>
                <a:gd name="connsiteY5" fmla="*/ 354245 h 1164664"/>
                <a:gd name="connsiteX6" fmla="*/ 110603 w 2338397"/>
                <a:gd name="connsiteY6" fmla="*/ 805095 h 1164664"/>
                <a:gd name="connsiteX7" fmla="*/ 399528 w 2338397"/>
                <a:gd name="connsiteY7" fmla="*/ 1157520 h 1164664"/>
                <a:gd name="connsiteX0" fmla="*/ 399528 w 2338397"/>
                <a:gd name="connsiteY0" fmla="*/ 1157520 h 1164664"/>
                <a:gd name="connsiteX1" fmla="*/ 1910034 w 2338397"/>
                <a:gd name="connsiteY1" fmla="*/ 1164664 h 1164664"/>
                <a:gd name="connsiteX2" fmla="*/ 2327547 w 2338397"/>
                <a:gd name="connsiteY2" fmla="*/ 705083 h 1164664"/>
                <a:gd name="connsiteX3" fmla="*/ 2133078 w 2338397"/>
                <a:gd name="connsiteY3" fmla="*/ 95483 h 1164664"/>
                <a:gd name="connsiteX4" fmla="*/ 1536972 w 2338397"/>
                <a:gd name="connsiteY4" fmla="*/ 191526 h 1164664"/>
                <a:gd name="connsiteX5" fmla="*/ 796403 w 2338397"/>
                <a:gd name="connsiteY5" fmla="*/ 354245 h 1164664"/>
                <a:gd name="connsiteX6" fmla="*/ 110603 w 2338397"/>
                <a:gd name="connsiteY6" fmla="*/ 805095 h 1164664"/>
                <a:gd name="connsiteX7" fmla="*/ 399528 w 2338397"/>
                <a:gd name="connsiteY7" fmla="*/ 1157520 h 1164664"/>
                <a:gd name="connsiteX0" fmla="*/ 399528 w 2338397"/>
                <a:gd name="connsiteY0" fmla="*/ 1157520 h 1164664"/>
                <a:gd name="connsiteX1" fmla="*/ 1910034 w 2338397"/>
                <a:gd name="connsiteY1" fmla="*/ 1164664 h 1164664"/>
                <a:gd name="connsiteX2" fmla="*/ 2327547 w 2338397"/>
                <a:gd name="connsiteY2" fmla="*/ 705083 h 1164664"/>
                <a:gd name="connsiteX3" fmla="*/ 2133078 w 2338397"/>
                <a:gd name="connsiteY3" fmla="*/ 95483 h 1164664"/>
                <a:gd name="connsiteX4" fmla="*/ 1536972 w 2338397"/>
                <a:gd name="connsiteY4" fmla="*/ 191526 h 1164664"/>
                <a:gd name="connsiteX5" fmla="*/ 796403 w 2338397"/>
                <a:gd name="connsiteY5" fmla="*/ 354245 h 1164664"/>
                <a:gd name="connsiteX6" fmla="*/ 110603 w 2338397"/>
                <a:gd name="connsiteY6" fmla="*/ 805095 h 1164664"/>
                <a:gd name="connsiteX7" fmla="*/ 399528 w 2338397"/>
                <a:gd name="connsiteY7" fmla="*/ 1157520 h 1164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38397" h="1164664">
                  <a:moveTo>
                    <a:pt x="399528" y="1157520"/>
                  </a:moveTo>
                  <a:lnTo>
                    <a:pt x="1910034" y="1164664"/>
                  </a:lnTo>
                  <a:cubicBezTo>
                    <a:pt x="2016661" y="1128946"/>
                    <a:pt x="2266163" y="1043220"/>
                    <a:pt x="2327547" y="705083"/>
                  </a:cubicBezTo>
                  <a:cubicBezTo>
                    <a:pt x="2336542" y="575703"/>
                    <a:pt x="2390783" y="351070"/>
                    <a:pt x="2133078" y="95483"/>
                  </a:cubicBezTo>
                  <a:cubicBezTo>
                    <a:pt x="2004226" y="-24109"/>
                    <a:pt x="1708686" y="-69882"/>
                    <a:pt x="1536972" y="191526"/>
                  </a:cubicBezTo>
                  <a:cubicBezTo>
                    <a:pt x="1252016" y="79078"/>
                    <a:pt x="983728" y="114267"/>
                    <a:pt x="796403" y="354245"/>
                  </a:cubicBezTo>
                  <a:cubicBezTo>
                    <a:pt x="439215" y="199728"/>
                    <a:pt x="53453" y="485743"/>
                    <a:pt x="110603" y="805095"/>
                  </a:cubicBezTo>
                  <a:cubicBezTo>
                    <a:pt x="-116939" y="979720"/>
                    <a:pt x="19851" y="1149582"/>
                    <a:pt x="399528" y="1157520"/>
                  </a:cubicBezTo>
                  <a:close/>
                </a:path>
              </a:pathLst>
            </a:custGeom>
            <a:solidFill>
              <a:srgbClr val="F0AD00"/>
            </a:solidFill>
            <a:ln w="76200" cap="flat" cmpd="sng" algn="ctr">
              <a:solidFill>
                <a:sysClr val="window" lastClr="FFFFFF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7" name="Group 11"/>
            <p:cNvGrpSpPr>
              <a:grpSpLocks/>
            </p:cNvGrpSpPr>
            <p:nvPr/>
          </p:nvGrpSpPr>
          <p:grpSpPr bwMode="auto">
            <a:xfrm>
              <a:off x="10373235" y="2130753"/>
              <a:ext cx="1159456" cy="1722389"/>
              <a:chOff x="2057400" y="2332412"/>
              <a:chExt cx="324766" cy="568896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2057400" y="2743747"/>
                <a:ext cx="157505" cy="157561"/>
              </a:xfrm>
              <a:prstGeom prst="ellipse">
                <a:avLst/>
              </a:prstGeom>
              <a:solidFill>
                <a:srgbClr val="F0AD00"/>
              </a:solidFill>
              <a:ln w="28575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2214905" y="2562481"/>
                <a:ext cx="158898" cy="157561"/>
              </a:xfrm>
              <a:prstGeom prst="ellipse">
                <a:avLst/>
              </a:prstGeom>
              <a:solidFill>
                <a:srgbClr val="F0AD00"/>
              </a:solidFill>
              <a:ln w="28575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2224661" y="2332412"/>
                <a:ext cx="157505" cy="157562"/>
              </a:xfrm>
              <a:prstGeom prst="ellipse">
                <a:avLst/>
              </a:prstGeom>
              <a:solidFill>
                <a:srgbClr val="F0AD00"/>
              </a:solidFill>
              <a:ln w="28575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23" name="Rectangle 31"/>
          <p:cNvSpPr>
            <a:spLocks noChangeArrowheads="1"/>
          </p:cNvSpPr>
          <p:nvPr/>
        </p:nvSpPr>
        <p:spPr bwMode="auto">
          <a:xfrm>
            <a:off x="1368555" y="1918636"/>
            <a:ext cx="8921476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0">
              <a:defRPr/>
            </a:pP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bài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>
              <a:defRPr/>
            </a:pP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>
              <a:defRPr/>
            </a:pP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33" name="Group 32"/>
          <p:cNvGrpSpPr/>
          <p:nvPr/>
        </p:nvGrpSpPr>
        <p:grpSpPr>
          <a:xfrm flipH="1">
            <a:off x="3142995" y="4266492"/>
            <a:ext cx="7597906" cy="2196167"/>
            <a:chOff x="635889" y="4125432"/>
            <a:chExt cx="7597906" cy="2196167"/>
          </a:xfrm>
        </p:grpSpPr>
        <p:sp>
          <p:nvSpPr>
            <p:cNvPr id="4" name="Freeform 3"/>
            <p:cNvSpPr/>
            <p:nvPr/>
          </p:nvSpPr>
          <p:spPr>
            <a:xfrm flipH="1">
              <a:off x="1435396" y="4125432"/>
              <a:ext cx="6798399" cy="2025879"/>
            </a:xfrm>
            <a:custGeom>
              <a:avLst/>
              <a:gdLst>
                <a:gd name="connsiteX0" fmla="*/ 123825 w 2679700"/>
                <a:gd name="connsiteY0" fmla="*/ 1006475 h 1006475"/>
                <a:gd name="connsiteX1" fmla="*/ 2200275 w 2679700"/>
                <a:gd name="connsiteY1" fmla="*/ 1006475 h 1006475"/>
                <a:gd name="connsiteX2" fmla="*/ 2679700 w 2679700"/>
                <a:gd name="connsiteY2" fmla="*/ 806450 h 1006475"/>
                <a:gd name="connsiteX3" fmla="*/ 2501900 w 2679700"/>
                <a:gd name="connsiteY3" fmla="*/ 396875 h 1006475"/>
                <a:gd name="connsiteX4" fmla="*/ 1666875 w 2679700"/>
                <a:gd name="connsiteY4" fmla="*/ 0 h 1006475"/>
                <a:gd name="connsiteX5" fmla="*/ 600075 w 2679700"/>
                <a:gd name="connsiteY5" fmla="*/ 25400 h 1006475"/>
                <a:gd name="connsiteX6" fmla="*/ 0 w 2679700"/>
                <a:gd name="connsiteY6" fmla="*/ 615950 h 1006475"/>
                <a:gd name="connsiteX7" fmla="*/ 123825 w 2679700"/>
                <a:gd name="connsiteY7" fmla="*/ 1006475 h 1006475"/>
                <a:gd name="connsiteX0" fmla="*/ 123825 w 2679700"/>
                <a:gd name="connsiteY0" fmla="*/ 1006475 h 1006475"/>
                <a:gd name="connsiteX1" fmla="*/ 2200275 w 2679700"/>
                <a:gd name="connsiteY1" fmla="*/ 1006475 h 1006475"/>
                <a:gd name="connsiteX2" fmla="*/ 2679700 w 2679700"/>
                <a:gd name="connsiteY2" fmla="*/ 806450 h 1006475"/>
                <a:gd name="connsiteX3" fmla="*/ 2501900 w 2679700"/>
                <a:gd name="connsiteY3" fmla="*/ 396875 h 1006475"/>
                <a:gd name="connsiteX4" fmla="*/ 1666875 w 2679700"/>
                <a:gd name="connsiteY4" fmla="*/ 0 h 1006475"/>
                <a:gd name="connsiteX5" fmla="*/ 600075 w 2679700"/>
                <a:gd name="connsiteY5" fmla="*/ 25400 h 1006475"/>
                <a:gd name="connsiteX6" fmla="*/ 0 w 2679700"/>
                <a:gd name="connsiteY6" fmla="*/ 615950 h 1006475"/>
                <a:gd name="connsiteX7" fmla="*/ 123825 w 2679700"/>
                <a:gd name="connsiteY7" fmla="*/ 1006475 h 1006475"/>
                <a:gd name="connsiteX0" fmla="*/ 123825 w 2679700"/>
                <a:gd name="connsiteY0" fmla="*/ 1006475 h 1006475"/>
                <a:gd name="connsiteX1" fmla="*/ 2200275 w 2679700"/>
                <a:gd name="connsiteY1" fmla="*/ 1006475 h 1006475"/>
                <a:gd name="connsiteX2" fmla="*/ 2679700 w 2679700"/>
                <a:gd name="connsiteY2" fmla="*/ 806450 h 1006475"/>
                <a:gd name="connsiteX3" fmla="*/ 2501900 w 2679700"/>
                <a:gd name="connsiteY3" fmla="*/ 396875 h 1006475"/>
                <a:gd name="connsiteX4" fmla="*/ 1666875 w 2679700"/>
                <a:gd name="connsiteY4" fmla="*/ 0 h 1006475"/>
                <a:gd name="connsiteX5" fmla="*/ 600075 w 2679700"/>
                <a:gd name="connsiteY5" fmla="*/ 25400 h 1006475"/>
                <a:gd name="connsiteX6" fmla="*/ 0 w 2679700"/>
                <a:gd name="connsiteY6" fmla="*/ 615950 h 1006475"/>
                <a:gd name="connsiteX7" fmla="*/ 123825 w 2679700"/>
                <a:gd name="connsiteY7" fmla="*/ 1006475 h 1006475"/>
                <a:gd name="connsiteX0" fmla="*/ 123825 w 2704185"/>
                <a:gd name="connsiteY0" fmla="*/ 1006475 h 1006475"/>
                <a:gd name="connsiteX1" fmla="*/ 2200275 w 2704185"/>
                <a:gd name="connsiteY1" fmla="*/ 1006475 h 1006475"/>
                <a:gd name="connsiteX2" fmla="*/ 2679700 w 2704185"/>
                <a:gd name="connsiteY2" fmla="*/ 806450 h 1006475"/>
                <a:gd name="connsiteX3" fmla="*/ 2501900 w 2704185"/>
                <a:gd name="connsiteY3" fmla="*/ 396875 h 1006475"/>
                <a:gd name="connsiteX4" fmla="*/ 1666875 w 2704185"/>
                <a:gd name="connsiteY4" fmla="*/ 0 h 1006475"/>
                <a:gd name="connsiteX5" fmla="*/ 600075 w 2704185"/>
                <a:gd name="connsiteY5" fmla="*/ 25400 h 1006475"/>
                <a:gd name="connsiteX6" fmla="*/ 0 w 2704185"/>
                <a:gd name="connsiteY6" fmla="*/ 615950 h 1006475"/>
                <a:gd name="connsiteX7" fmla="*/ 123825 w 2704185"/>
                <a:gd name="connsiteY7" fmla="*/ 1006475 h 1006475"/>
                <a:gd name="connsiteX0" fmla="*/ 123825 w 2710992"/>
                <a:gd name="connsiteY0" fmla="*/ 1006475 h 1006475"/>
                <a:gd name="connsiteX1" fmla="*/ 2200275 w 2710992"/>
                <a:gd name="connsiteY1" fmla="*/ 1006475 h 1006475"/>
                <a:gd name="connsiteX2" fmla="*/ 2679700 w 2710992"/>
                <a:gd name="connsiteY2" fmla="*/ 806450 h 1006475"/>
                <a:gd name="connsiteX3" fmla="*/ 2501900 w 2710992"/>
                <a:gd name="connsiteY3" fmla="*/ 396875 h 1006475"/>
                <a:gd name="connsiteX4" fmla="*/ 1666875 w 2710992"/>
                <a:gd name="connsiteY4" fmla="*/ 0 h 1006475"/>
                <a:gd name="connsiteX5" fmla="*/ 600075 w 2710992"/>
                <a:gd name="connsiteY5" fmla="*/ 25400 h 1006475"/>
                <a:gd name="connsiteX6" fmla="*/ 0 w 2710992"/>
                <a:gd name="connsiteY6" fmla="*/ 615950 h 1006475"/>
                <a:gd name="connsiteX7" fmla="*/ 123825 w 2710992"/>
                <a:gd name="connsiteY7" fmla="*/ 1006475 h 1006475"/>
                <a:gd name="connsiteX0" fmla="*/ 123825 w 2710992"/>
                <a:gd name="connsiteY0" fmla="*/ 1006475 h 1006475"/>
                <a:gd name="connsiteX1" fmla="*/ 2200275 w 2710992"/>
                <a:gd name="connsiteY1" fmla="*/ 1006475 h 1006475"/>
                <a:gd name="connsiteX2" fmla="*/ 2679700 w 2710992"/>
                <a:gd name="connsiteY2" fmla="*/ 806450 h 1006475"/>
                <a:gd name="connsiteX3" fmla="*/ 2501900 w 2710992"/>
                <a:gd name="connsiteY3" fmla="*/ 396875 h 1006475"/>
                <a:gd name="connsiteX4" fmla="*/ 1666875 w 2710992"/>
                <a:gd name="connsiteY4" fmla="*/ 0 h 1006475"/>
                <a:gd name="connsiteX5" fmla="*/ 600075 w 2710992"/>
                <a:gd name="connsiteY5" fmla="*/ 25400 h 1006475"/>
                <a:gd name="connsiteX6" fmla="*/ 0 w 2710992"/>
                <a:gd name="connsiteY6" fmla="*/ 615950 h 1006475"/>
                <a:gd name="connsiteX7" fmla="*/ 123825 w 2710992"/>
                <a:gd name="connsiteY7" fmla="*/ 1006475 h 1006475"/>
                <a:gd name="connsiteX0" fmla="*/ 123825 w 2710992"/>
                <a:gd name="connsiteY0" fmla="*/ 1101363 h 1101363"/>
                <a:gd name="connsiteX1" fmla="*/ 2200275 w 2710992"/>
                <a:gd name="connsiteY1" fmla="*/ 1101363 h 1101363"/>
                <a:gd name="connsiteX2" fmla="*/ 2679700 w 2710992"/>
                <a:gd name="connsiteY2" fmla="*/ 901338 h 1101363"/>
                <a:gd name="connsiteX3" fmla="*/ 2501900 w 2710992"/>
                <a:gd name="connsiteY3" fmla="*/ 491763 h 1101363"/>
                <a:gd name="connsiteX4" fmla="*/ 1666875 w 2710992"/>
                <a:gd name="connsiteY4" fmla="*/ 94888 h 1101363"/>
                <a:gd name="connsiteX5" fmla="*/ 600075 w 2710992"/>
                <a:gd name="connsiteY5" fmla="*/ 120288 h 1101363"/>
                <a:gd name="connsiteX6" fmla="*/ 0 w 2710992"/>
                <a:gd name="connsiteY6" fmla="*/ 710838 h 1101363"/>
                <a:gd name="connsiteX7" fmla="*/ 123825 w 2710992"/>
                <a:gd name="connsiteY7" fmla="*/ 1101363 h 1101363"/>
                <a:gd name="connsiteX0" fmla="*/ 123825 w 2710992"/>
                <a:gd name="connsiteY0" fmla="*/ 1173121 h 1173121"/>
                <a:gd name="connsiteX1" fmla="*/ 2200275 w 2710992"/>
                <a:gd name="connsiteY1" fmla="*/ 1173121 h 1173121"/>
                <a:gd name="connsiteX2" fmla="*/ 2679700 w 2710992"/>
                <a:gd name="connsiteY2" fmla="*/ 973096 h 1173121"/>
                <a:gd name="connsiteX3" fmla="*/ 2501900 w 2710992"/>
                <a:gd name="connsiteY3" fmla="*/ 563521 h 1173121"/>
                <a:gd name="connsiteX4" fmla="*/ 1666875 w 2710992"/>
                <a:gd name="connsiteY4" fmla="*/ 166646 h 1173121"/>
                <a:gd name="connsiteX5" fmla="*/ 600075 w 2710992"/>
                <a:gd name="connsiteY5" fmla="*/ 192046 h 1173121"/>
                <a:gd name="connsiteX6" fmla="*/ 0 w 2710992"/>
                <a:gd name="connsiteY6" fmla="*/ 782596 h 1173121"/>
                <a:gd name="connsiteX7" fmla="*/ 123825 w 2710992"/>
                <a:gd name="connsiteY7" fmla="*/ 1173121 h 1173121"/>
                <a:gd name="connsiteX0" fmla="*/ 123825 w 2710992"/>
                <a:gd name="connsiteY0" fmla="*/ 1285704 h 1285704"/>
                <a:gd name="connsiteX1" fmla="*/ 2200275 w 2710992"/>
                <a:gd name="connsiteY1" fmla="*/ 1285704 h 1285704"/>
                <a:gd name="connsiteX2" fmla="*/ 2679700 w 2710992"/>
                <a:gd name="connsiteY2" fmla="*/ 1085679 h 1285704"/>
                <a:gd name="connsiteX3" fmla="*/ 2501900 w 2710992"/>
                <a:gd name="connsiteY3" fmla="*/ 676104 h 1285704"/>
                <a:gd name="connsiteX4" fmla="*/ 1666875 w 2710992"/>
                <a:gd name="connsiteY4" fmla="*/ 279229 h 1285704"/>
                <a:gd name="connsiteX5" fmla="*/ 600075 w 2710992"/>
                <a:gd name="connsiteY5" fmla="*/ 304629 h 1285704"/>
                <a:gd name="connsiteX6" fmla="*/ 0 w 2710992"/>
                <a:gd name="connsiteY6" fmla="*/ 895179 h 1285704"/>
                <a:gd name="connsiteX7" fmla="*/ 123825 w 2710992"/>
                <a:gd name="connsiteY7" fmla="*/ 1285704 h 1285704"/>
                <a:gd name="connsiteX0" fmla="*/ 123825 w 2710992"/>
                <a:gd name="connsiteY0" fmla="*/ 1285704 h 1285704"/>
                <a:gd name="connsiteX1" fmla="*/ 2200275 w 2710992"/>
                <a:gd name="connsiteY1" fmla="*/ 1285704 h 1285704"/>
                <a:gd name="connsiteX2" fmla="*/ 2679700 w 2710992"/>
                <a:gd name="connsiteY2" fmla="*/ 1085679 h 1285704"/>
                <a:gd name="connsiteX3" fmla="*/ 2501900 w 2710992"/>
                <a:gd name="connsiteY3" fmla="*/ 676104 h 1285704"/>
                <a:gd name="connsiteX4" fmla="*/ 1666875 w 2710992"/>
                <a:gd name="connsiteY4" fmla="*/ 279229 h 1285704"/>
                <a:gd name="connsiteX5" fmla="*/ 600075 w 2710992"/>
                <a:gd name="connsiteY5" fmla="*/ 304629 h 1285704"/>
                <a:gd name="connsiteX6" fmla="*/ 0 w 2710992"/>
                <a:gd name="connsiteY6" fmla="*/ 895179 h 1285704"/>
                <a:gd name="connsiteX7" fmla="*/ 123825 w 2710992"/>
                <a:gd name="connsiteY7" fmla="*/ 1285704 h 1285704"/>
                <a:gd name="connsiteX0" fmla="*/ 216585 w 2803752"/>
                <a:gd name="connsiteY0" fmla="*/ 1285704 h 1285704"/>
                <a:gd name="connsiteX1" fmla="*/ 2293035 w 2803752"/>
                <a:gd name="connsiteY1" fmla="*/ 1285704 h 1285704"/>
                <a:gd name="connsiteX2" fmla="*/ 2772460 w 2803752"/>
                <a:gd name="connsiteY2" fmla="*/ 1085679 h 1285704"/>
                <a:gd name="connsiteX3" fmla="*/ 2594660 w 2803752"/>
                <a:gd name="connsiteY3" fmla="*/ 676104 h 1285704"/>
                <a:gd name="connsiteX4" fmla="*/ 1759635 w 2803752"/>
                <a:gd name="connsiteY4" fmla="*/ 279229 h 1285704"/>
                <a:gd name="connsiteX5" fmla="*/ 692835 w 2803752"/>
                <a:gd name="connsiteY5" fmla="*/ 304629 h 1285704"/>
                <a:gd name="connsiteX6" fmla="*/ 92760 w 2803752"/>
                <a:gd name="connsiteY6" fmla="*/ 895179 h 1285704"/>
                <a:gd name="connsiteX7" fmla="*/ 216585 w 2803752"/>
                <a:gd name="connsiteY7" fmla="*/ 1285704 h 1285704"/>
                <a:gd name="connsiteX0" fmla="*/ 319131 w 2906298"/>
                <a:gd name="connsiteY0" fmla="*/ 1285704 h 1285704"/>
                <a:gd name="connsiteX1" fmla="*/ 2395581 w 2906298"/>
                <a:gd name="connsiteY1" fmla="*/ 1285704 h 1285704"/>
                <a:gd name="connsiteX2" fmla="*/ 2875006 w 2906298"/>
                <a:gd name="connsiteY2" fmla="*/ 1085679 h 1285704"/>
                <a:gd name="connsiteX3" fmla="*/ 2697206 w 2906298"/>
                <a:gd name="connsiteY3" fmla="*/ 676104 h 1285704"/>
                <a:gd name="connsiteX4" fmla="*/ 1862181 w 2906298"/>
                <a:gd name="connsiteY4" fmla="*/ 279229 h 1285704"/>
                <a:gd name="connsiteX5" fmla="*/ 795381 w 2906298"/>
                <a:gd name="connsiteY5" fmla="*/ 304629 h 1285704"/>
                <a:gd name="connsiteX6" fmla="*/ 195306 w 2906298"/>
                <a:gd name="connsiteY6" fmla="*/ 895179 h 1285704"/>
                <a:gd name="connsiteX7" fmla="*/ 319131 w 2906298"/>
                <a:gd name="connsiteY7" fmla="*/ 1285704 h 1285704"/>
                <a:gd name="connsiteX0" fmla="*/ 420994 w 3008161"/>
                <a:gd name="connsiteY0" fmla="*/ 1285704 h 1285704"/>
                <a:gd name="connsiteX1" fmla="*/ 2497444 w 3008161"/>
                <a:gd name="connsiteY1" fmla="*/ 1285704 h 1285704"/>
                <a:gd name="connsiteX2" fmla="*/ 2976869 w 3008161"/>
                <a:gd name="connsiteY2" fmla="*/ 1085679 h 1285704"/>
                <a:gd name="connsiteX3" fmla="*/ 2799069 w 3008161"/>
                <a:gd name="connsiteY3" fmla="*/ 676104 h 1285704"/>
                <a:gd name="connsiteX4" fmla="*/ 1964044 w 3008161"/>
                <a:gd name="connsiteY4" fmla="*/ 279229 h 1285704"/>
                <a:gd name="connsiteX5" fmla="*/ 897244 w 3008161"/>
                <a:gd name="connsiteY5" fmla="*/ 304629 h 1285704"/>
                <a:gd name="connsiteX6" fmla="*/ 297169 w 3008161"/>
                <a:gd name="connsiteY6" fmla="*/ 895179 h 1285704"/>
                <a:gd name="connsiteX7" fmla="*/ 420994 w 3008161"/>
                <a:gd name="connsiteY7" fmla="*/ 1285704 h 1285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08161" h="1285704">
                  <a:moveTo>
                    <a:pt x="420994" y="1285704"/>
                  </a:moveTo>
                  <a:lnTo>
                    <a:pt x="2497444" y="1285704"/>
                  </a:lnTo>
                  <a:cubicBezTo>
                    <a:pt x="2800127" y="1269829"/>
                    <a:pt x="2934536" y="1209504"/>
                    <a:pt x="2976869" y="1085679"/>
                  </a:cubicBezTo>
                  <a:cubicBezTo>
                    <a:pt x="3073177" y="872954"/>
                    <a:pt x="2928186" y="730079"/>
                    <a:pt x="2799069" y="676104"/>
                  </a:cubicBezTo>
                  <a:cubicBezTo>
                    <a:pt x="2787427" y="258062"/>
                    <a:pt x="2299536" y="49571"/>
                    <a:pt x="1964044" y="279229"/>
                  </a:cubicBezTo>
                  <a:cubicBezTo>
                    <a:pt x="1792594" y="-106004"/>
                    <a:pt x="1087744" y="-88013"/>
                    <a:pt x="897244" y="304629"/>
                  </a:cubicBezTo>
                  <a:cubicBezTo>
                    <a:pt x="468619" y="101429"/>
                    <a:pt x="1894" y="488779"/>
                    <a:pt x="297169" y="895179"/>
                  </a:cubicBezTo>
                  <a:cubicBezTo>
                    <a:pt x="-188606" y="965029"/>
                    <a:pt x="-29856" y="1266654"/>
                    <a:pt x="420994" y="1285704"/>
                  </a:cubicBezTo>
                  <a:close/>
                </a:path>
              </a:pathLst>
            </a:custGeom>
            <a:solidFill>
              <a:srgbClr val="E66C7D"/>
            </a:solidFill>
            <a:ln w="76200" cap="flat" cmpd="sng" algn="ctr">
              <a:solidFill>
                <a:sysClr val="window" lastClr="FFFFFF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 rot="979552" flipH="1">
              <a:off x="635889" y="4926731"/>
              <a:ext cx="925815" cy="1394868"/>
              <a:chOff x="2057400" y="2332412"/>
              <a:chExt cx="324766" cy="568896"/>
            </a:xfrm>
            <a:solidFill>
              <a:srgbClr val="E66C7D"/>
            </a:solidFill>
          </p:grpSpPr>
          <p:sp>
            <p:nvSpPr>
              <p:cNvPr id="12" name="Oval 11"/>
              <p:cNvSpPr/>
              <p:nvPr/>
            </p:nvSpPr>
            <p:spPr>
              <a:xfrm>
                <a:off x="2057400" y="2743200"/>
                <a:ext cx="158108" cy="158108"/>
              </a:xfrm>
              <a:prstGeom prst="ellipse">
                <a:avLst/>
              </a:prstGeom>
              <a:grpFill/>
              <a:ln w="28575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2215508" y="2562301"/>
                <a:ext cx="158108" cy="158108"/>
              </a:xfrm>
              <a:prstGeom prst="ellipse">
                <a:avLst/>
              </a:prstGeom>
              <a:grpFill/>
              <a:ln w="28575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224058" y="2332412"/>
                <a:ext cx="158108" cy="158108"/>
              </a:xfrm>
              <a:prstGeom prst="ellipse">
                <a:avLst/>
              </a:prstGeom>
              <a:grpFill/>
              <a:ln w="28575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24" name="Rectangle 31"/>
          <p:cNvSpPr>
            <a:spLocks noChangeArrowheads="1"/>
          </p:cNvSpPr>
          <p:nvPr/>
        </p:nvSpPr>
        <p:spPr bwMode="auto">
          <a:xfrm>
            <a:off x="4084119" y="5075227"/>
            <a:ext cx="697666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361519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84133" y="2746833"/>
            <a:ext cx="12276133" cy="4111166"/>
            <a:chOff x="-72444" y="3780894"/>
            <a:chExt cx="9184546" cy="3077106"/>
          </a:xfrm>
        </p:grpSpPr>
        <p:pic>
          <p:nvPicPr>
            <p:cNvPr id="6" name="图片 32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0215" y="6334125"/>
              <a:ext cx="6211887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组合 1"/>
            <p:cNvGrpSpPr>
              <a:grpSpLocks/>
            </p:cNvGrpSpPr>
            <p:nvPr/>
          </p:nvGrpSpPr>
          <p:grpSpPr bwMode="auto">
            <a:xfrm flipH="1">
              <a:off x="-72444" y="3780894"/>
              <a:ext cx="4790521" cy="2960953"/>
              <a:chOff x="5782067" y="2851622"/>
              <a:chExt cx="6387794" cy="3948342"/>
            </a:xfrm>
          </p:grpSpPr>
          <p:pic>
            <p:nvPicPr>
              <p:cNvPr id="8" name="图片 32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19936" y="2851622"/>
                <a:ext cx="4749925" cy="38070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图片 33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82067" y="5814148"/>
                <a:ext cx="6303860" cy="985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" name="图片 33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243" y="67812"/>
            <a:ext cx="11484439" cy="238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18146" y="2125716"/>
            <a:ext cx="11104709" cy="10156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cap="none" spc="0" normalizeH="0" baseline="0" noProof="0" dirty="0" err="1">
                <a:ln/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</a:t>
            </a:r>
            <a:r>
              <a:rPr kumimoji="0" lang="en-US" sz="6000" b="1" i="0" u="none" strike="noStrike" kern="0" cap="none" spc="0" normalizeH="0" noProof="0" dirty="0">
                <a:ln/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0" cap="none" spc="0" normalizeH="0" noProof="0" dirty="0" err="1">
                <a:ln/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kumimoji="0" lang="en-US" sz="6000" b="1" i="0" u="none" strike="noStrike" kern="0" cap="none" spc="0" normalizeH="0" noProof="0" dirty="0">
                <a:ln/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0" cap="none" spc="0" normalizeH="0" noProof="0" dirty="0" err="1">
                <a:ln/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6000" b="1" i="0" u="none" strike="noStrike" kern="0" cap="none" spc="0" normalizeH="0" noProof="0" dirty="0">
                <a:ln/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0" u="none" strike="noStrike" kern="0" cap="none" spc="0" normalizeH="0" noProof="0" dirty="0" err="1">
                <a:ln/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hành</a:t>
            </a:r>
            <a:endParaRPr kumimoji="0" lang="en-US" sz="6000" b="1" i="0" u="none" strike="noStrike" kern="0" cap="none" spc="0" normalizeH="0" baseline="0" noProof="0" dirty="0">
              <a:ln/>
              <a:solidFill>
                <a:srgbClr val="FF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图片 32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98" y="6334125"/>
            <a:ext cx="5937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33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4479" y="634093"/>
            <a:ext cx="11484439" cy="238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921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488AEDBE-2F0D-497B-B77E-9363F02AAB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75" y="-1"/>
            <a:ext cx="12220575" cy="6858001"/>
          </a:xfrm>
          <a:prstGeom prst="rect">
            <a:avLst/>
          </a:prstGeom>
        </p:spPr>
      </p:pic>
      <p:sp>
        <p:nvSpPr>
          <p:cNvPr id="36" name="Text Box 49">
            <a:extLst>
              <a:ext uri="{FF2B5EF4-FFF2-40B4-BE49-F238E27FC236}">
                <a16:creationId xmlns:a16="http://schemas.microsoft.com/office/drawing/2014/main" id="{B6DC1D23-8D08-4A0A-AB14-3FF99B5DB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181600"/>
            <a:ext cx="609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37" name="Text Box 4">
            <a:extLst>
              <a:ext uri="{FF2B5EF4-FFF2-40B4-BE49-F238E27FC236}">
                <a16:creationId xmlns:a16="http://schemas.microsoft.com/office/drawing/2014/main" id="{C07F9BB7-56F2-4DEC-9C5E-4DFCCF0E7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-457200"/>
            <a:ext cx="807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3200" b="1" i="1">
              <a:latin typeface="Times New Roman" panose="02020603050405020304" pitchFamily="18" charset="0"/>
            </a:endParaRPr>
          </a:p>
        </p:txBody>
      </p:sp>
      <p:sp>
        <p:nvSpPr>
          <p:cNvPr id="39" name="Rectangle 3">
            <a:extLst>
              <a:ext uri="{FF2B5EF4-FFF2-40B4-BE49-F238E27FC236}">
                <a16:creationId xmlns:a16="http://schemas.microsoft.com/office/drawing/2014/main" id="{CAD4372D-B1EC-4FF3-9BA7-2D3CD9C279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586" y="106343"/>
            <a:ext cx="12497883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marL="0" indent="0" eaLnBrk="1" hangingPunct="1"/>
            <a:r>
              <a:rPr lang="en-US" altLang="en-US" sz="36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b,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/>
            <a:endParaRPr lang="en-US" alt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Rectangle 3">
            <a:extLst>
              <a:ext uri="{FF2B5EF4-FFF2-40B4-BE49-F238E27FC236}">
                <a16:creationId xmlns:a16="http://schemas.microsoft.com/office/drawing/2014/main" id="{CEF0BB5B-FAF8-4F6B-9FC6-C2D9C87340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0849" y="2196084"/>
            <a:ext cx="202218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altLang="en-US" sz="40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3">
            <a:extLst>
              <a:ext uri="{FF2B5EF4-FFF2-40B4-BE49-F238E27FC236}">
                <a16:creationId xmlns:a16="http://schemas.microsoft.com/office/drawing/2014/main" id="{6A02932E-B6EA-4AD0-BB75-4A5155803E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912" y="948529"/>
            <a:ext cx="1766143" cy="1427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a = 3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 = 4</a:t>
            </a:r>
          </a:p>
        </p:txBody>
      </p:sp>
      <p:sp>
        <p:nvSpPr>
          <p:cNvPr id="43" name="Rectangle 3">
            <a:extLst>
              <a:ext uri="{FF2B5EF4-FFF2-40B4-BE49-F238E27FC236}">
                <a16:creationId xmlns:a16="http://schemas.microsoft.com/office/drawing/2014/main" id="{35581CCE-2E13-4233-A2EA-F865273E0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238" y="864836"/>
            <a:ext cx="2554623" cy="1427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a = 5m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b = 7m</a:t>
            </a:r>
          </a:p>
        </p:txBody>
      </p:sp>
      <p:sp>
        <p:nvSpPr>
          <p:cNvPr id="44" name="Rectangle 3">
            <a:extLst>
              <a:ext uri="{FF2B5EF4-FFF2-40B4-BE49-F238E27FC236}">
                <a16:creationId xmlns:a16="http://schemas.microsoft.com/office/drawing/2014/main" id="{1D2D7395-7E9E-453C-B3AA-92F143C7C7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5182" y="786587"/>
            <a:ext cx="2786466" cy="1427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a = 12kg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b = 3kg</a:t>
            </a:r>
          </a:p>
        </p:txBody>
      </p:sp>
      <p:sp>
        <p:nvSpPr>
          <p:cNvPr id="45" name="Rectangle 3">
            <a:extLst>
              <a:ext uri="{FF2B5EF4-FFF2-40B4-BE49-F238E27FC236}">
                <a16:creationId xmlns:a16="http://schemas.microsoft.com/office/drawing/2014/main" id="{C1FB4B5D-7E4C-4282-8AB6-6DB0449384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66571" y="864836"/>
            <a:ext cx="2016456" cy="1427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a = 6</a:t>
            </a:r>
            <a:r>
              <a:rPr lang="en-US" altLang="en-US" sz="4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 = 8</a:t>
            </a:r>
            <a:r>
              <a:rPr lang="en-US" altLang="en-US" sz="4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3">
                <a:extLst>
                  <a:ext uri="{FF2B5EF4-FFF2-40B4-BE49-F238E27FC236}">
                    <a16:creationId xmlns:a16="http://schemas.microsoft.com/office/drawing/2014/main" id="{9D8028F3-1081-446B-ABFD-2A7318A95AF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72592" y="3021741"/>
                <a:ext cx="2852167" cy="1373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1pPr>
                <a:lvl2pPr marL="742950" indent="-285750"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2pPr>
                <a:lvl3pPr marL="1143000" indent="-228600"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3pPr>
                <a:lvl4pPr marL="1600200" indent="-228600"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4pPr>
                <a:lvl5pPr marL="2057400" indent="-228600"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altLang="en-US" sz="60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a</a:t>
                </a:r>
                <a:r>
                  <a:rPr lang="en-US" altLang="en-US" sz="60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6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alt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en-US" sz="6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6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altLang="en-US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en-US" sz="6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alt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Rectangle 3">
                <a:extLst>
                  <a:ext uri="{FF2B5EF4-FFF2-40B4-BE49-F238E27FC236}">
                    <a16:creationId xmlns:a16="http://schemas.microsoft.com/office/drawing/2014/main" id="{9D8028F3-1081-446B-ABFD-2A7318A95A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72592" y="3021741"/>
                <a:ext cx="2852167" cy="1373329"/>
              </a:xfrm>
              <a:prstGeom prst="rect">
                <a:avLst/>
              </a:prstGeom>
              <a:blipFill>
                <a:blip r:embed="rId3"/>
                <a:stretch>
                  <a:fillRect l="-12821" t="-7111" b="-2222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3">
                <a:extLst>
                  <a:ext uri="{FF2B5EF4-FFF2-40B4-BE49-F238E27FC236}">
                    <a16:creationId xmlns:a16="http://schemas.microsoft.com/office/drawing/2014/main" id="{99668F05-C0D1-4EB9-855B-04094FADFE8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72592" y="4806171"/>
                <a:ext cx="3025987" cy="1373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1pPr>
                <a:lvl2pPr marL="742950" indent="-285750"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2pPr>
                <a:lvl3pPr marL="1143000" indent="-228600"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3pPr>
                <a:lvl4pPr marL="1600200" indent="-228600"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4pPr>
                <a:lvl5pPr marL="2057400" indent="-228600"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altLang="en-US" sz="60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b</a:t>
                </a:r>
                <a:r>
                  <a:rPr lang="en-US" altLang="en-US" sz="60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6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alt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en-US" sz="6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6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altLang="en-US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altLang="en-US" sz="6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alt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7" name="Rectangle 3">
                <a:extLst>
                  <a:ext uri="{FF2B5EF4-FFF2-40B4-BE49-F238E27FC236}">
                    <a16:creationId xmlns:a16="http://schemas.microsoft.com/office/drawing/2014/main" id="{99668F05-C0D1-4EB9-855B-04094FADFE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72592" y="4806171"/>
                <a:ext cx="3025987" cy="1373329"/>
              </a:xfrm>
              <a:prstGeom prst="rect">
                <a:avLst/>
              </a:prstGeom>
              <a:blipFill>
                <a:blip r:embed="rId4"/>
                <a:stretch>
                  <a:fillRect l="-12072" t="-5310" b="-2300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3">
                <a:extLst>
                  <a:ext uri="{FF2B5EF4-FFF2-40B4-BE49-F238E27FC236}">
                    <a16:creationId xmlns:a16="http://schemas.microsoft.com/office/drawing/2014/main" id="{2030D51E-9073-4A73-BCE0-C9ABBF49FF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32030" y="3021741"/>
                <a:ext cx="4586701" cy="1373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1pPr>
                <a:lvl2pPr marL="742950" indent="-285750"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2pPr>
                <a:lvl3pPr marL="1143000" indent="-228600"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3pPr>
                <a:lvl4pPr marL="1600200" indent="-228600"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4pPr>
                <a:lvl5pPr marL="2057400" indent="-228600"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altLang="en-US" sz="60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c</a:t>
                </a:r>
                <a:r>
                  <a:rPr lang="en-US" altLang="en-US" sz="60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6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alt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en-US" sz="6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6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altLang="en-US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en-US" sz="6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4  </a:t>
                </a:r>
                <a:endParaRPr lang="vi-VN" altLang="en-US" sz="6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Rectangle 3">
                <a:extLst>
                  <a:ext uri="{FF2B5EF4-FFF2-40B4-BE49-F238E27FC236}">
                    <a16:creationId xmlns:a16="http://schemas.microsoft.com/office/drawing/2014/main" id="{2030D51E-9073-4A73-BCE0-C9ABBF49F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32030" y="3021741"/>
                <a:ext cx="4586701" cy="1373329"/>
              </a:xfrm>
              <a:prstGeom prst="rect">
                <a:avLst/>
              </a:prstGeom>
              <a:blipFill>
                <a:blip r:embed="rId5"/>
                <a:stretch>
                  <a:fillRect l="-8112" t="-6667" r="-1596" b="-22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3">
                <a:extLst>
                  <a:ext uri="{FF2B5EF4-FFF2-40B4-BE49-F238E27FC236}">
                    <a16:creationId xmlns:a16="http://schemas.microsoft.com/office/drawing/2014/main" id="{28DD061B-B6CF-4D56-9532-9A52838A1C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332030" y="4584780"/>
                <a:ext cx="4450997" cy="1373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1pPr>
                <a:lvl2pPr marL="742950" indent="-285750"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2pPr>
                <a:lvl3pPr marL="1143000" indent="-228600"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3pPr>
                <a:lvl4pPr marL="1600200" indent="-228600"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4pPr>
                <a:lvl5pPr marL="2057400" indent="-228600"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20000"/>
                  </a:spcBef>
                </a:pPr>
                <a:r>
                  <a:rPr lang="en-US" altLang="en-US" sz="60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d</a:t>
                </a:r>
                <a:r>
                  <a:rPr lang="en-US" altLang="en-US" sz="6000" dirty="0">
                    <a:solidFill>
                      <a:schemeClr val="tx1"/>
                    </a:solidFill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6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altLang="en-US" sz="6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altLang="en-US" sz="6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6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altLang="en-US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altLang="en-US" sz="6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6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en-US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altLang="en-US" sz="60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altLang="en-US" sz="6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vi-VN" altLang="en-US" sz="6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Rectangle 3">
                <a:extLst>
                  <a:ext uri="{FF2B5EF4-FFF2-40B4-BE49-F238E27FC236}">
                    <a16:creationId xmlns:a16="http://schemas.microsoft.com/office/drawing/2014/main" id="{28DD061B-B6CF-4D56-9532-9A52838A1C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32030" y="4584780"/>
                <a:ext cx="4450997" cy="1373329"/>
              </a:xfrm>
              <a:prstGeom prst="rect">
                <a:avLst/>
              </a:prstGeom>
              <a:blipFill>
                <a:blip r:embed="rId6"/>
                <a:stretch>
                  <a:fillRect l="-8356" t="-6222" b="-22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2665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6" grpId="0"/>
      <p:bldP spid="47" grpId="0"/>
      <p:bldP spid="48" grpId="0"/>
      <p:bldP spid="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488AEDBE-2F0D-497B-B77E-9363F02AAB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75" y="-1"/>
            <a:ext cx="12220575" cy="6858001"/>
          </a:xfrm>
          <a:prstGeom prst="rect">
            <a:avLst/>
          </a:prstGeom>
        </p:spPr>
      </p:pic>
      <p:sp>
        <p:nvSpPr>
          <p:cNvPr id="36" name="Text Box 49">
            <a:extLst>
              <a:ext uri="{FF2B5EF4-FFF2-40B4-BE49-F238E27FC236}">
                <a16:creationId xmlns:a16="http://schemas.microsoft.com/office/drawing/2014/main" id="{B6DC1D23-8D08-4A0A-AB14-3FF99B5DB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181600"/>
            <a:ext cx="609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37" name="Text Box 4">
            <a:extLst>
              <a:ext uri="{FF2B5EF4-FFF2-40B4-BE49-F238E27FC236}">
                <a16:creationId xmlns:a16="http://schemas.microsoft.com/office/drawing/2014/main" id="{C07F9BB7-56F2-4DEC-9C5E-4DFCCF0E7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-457200"/>
            <a:ext cx="807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3200" b="1" i="1">
              <a:latin typeface="Times New Roman" panose="02020603050405020304" pitchFamily="18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98B0CEA-E68A-441E-B25D-239D73FFF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927" y="264754"/>
            <a:ext cx="11685123" cy="694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marL="0" indent="0" eaLnBrk="1" hangingPunct="1"/>
            <a:r>
              <a:rPr lang="en-US" altLang="en-US" sz="48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8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altLang="en-US" sz="4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altLang="en-US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5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9DE27E30-AF6B-48F4-BE05-96CECE2344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91547993"/>
                  </p:ext>
                </p:extLst>
              </p:nvPr>
            </p:nvGraphicFramePr>
            <p:xfrm>
              <a:off x="810227" y="1967695"/>
              <a:ext cx="10799183" cy="3958544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349555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51170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52328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26864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830245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600" b="1" dirty="0" err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Tổng</a:t>
                          </a:r>
                          <a:r>
                            <a:rPr lang="en-US" sz="3600" b="1" dirty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3600" b="1" dirty="0" err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hai</a:t>
                          </a:r>
                          <a:r>
                            <a:rPr lang="en-US" sz="3600" b="1" dirty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3600" b="1" dirty="0" err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endParaRPr lang="en-US" sz="36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211740">
                    <a:tc>
                      <a:txBody>
                        <a:bodyPr/>
                        <a:lstStyle/>
                        <a:p>
                          <a:r>
                            <a:rPr lang="en-US" sz="3600" b="1" dirty="0" err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Tỉ</a:t>
                          </a:r>
                          <a:r>
                            <a:rPr lang="en-US" sz="3600" b="1" dirty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3600" b="1" dirty="0" err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3600" b="1" baseline="0" dirty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3600" b="1" baseline="0" dirty="0" err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của</a:t>
                          </a:r>
                          <a:r>
                            <a:rPr lang="en-US" sz="3600" b="1" baseline="0" dirty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3600" b="1" baseline="0" dirty="0" err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hai</a:t>
                          </a:r>
                          <a:r>
                            <a:rPr lang="en-US" sz="3600" b="1" baseline="0" dirty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3600" b="1" baseline="0" dirty="0" err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endParaRPr lang="en-US" sz="36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altLang="en-US" sz="3600" b="1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en-US" sz="3600" b="1" i="0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altLang="en-US" sz="3600" b="1" i="0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𝟓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3600" b="1" i="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altLang="en-US" sz="3600" b="1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en-US" sz="3600" b="1" i="0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altLang="en-US" sz="3600" b="1" i="0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𝟕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3600" b="1" i="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altLang="en-US" sz="3600" b="1" i="1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en-US" sz="3600" b="1" i="0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𝟐</m:t>
                                    </m:r>
                                  </m:num>
                                  <m:den>
                                    <m:r>
                                      <a:rPr lang="en-US" altLang="en-US" sz="3600" b="1" i="0" smtClean="0">
                                        <a:solidFill>
                                          <a:schemeClr val="accent1">
                                            <a:lumMod val="5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𝟑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3600" b="1" i="0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007788">
                    <a:tc>
                      <a:txBody>
                        <a:bodyPr/>
                        <a:lstStyle/>
                        <a:p>
                          <a:r>
                            <a:rPr lang="en-US" sz="3600" b="1" dirty="0" err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3600" b="1" dirty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3600" b="1" dirty="0" err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bé</a:t>
                          </a:r>
                          <a:endParaRPr lang="en-US" sz="36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6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6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6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908771">
                    <a:tc>
                      <a:txBody>
                        <a:bodyPr/>
                        <a:lstStyle/>
                        <a:p>
                          <a:r>
                            <a:rPr lang="en-US" sz="3600" b="1" dirty="0" err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3600" b="1" dirty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3600" b="1" dirty="0" err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lớn</a:t>
                          </a:r>
                          <a:endParaRPr lang="en-US" sz="36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600" b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600" b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6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>
                <a:extLst>
                  <a:ext uri="{FF2B5EF4-FFF2-40B4-BE49-F238E27FC236}">
                    <a16:creationId xmlns:a16="http://schemas.microsoft.com/office/drawing/2014/main" id="{9DE27E30-AF6B-48F4-BE05-96CECE2344F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91547993"/>
                  </p:ext>
                </p:extLst>
              </p:nvPr>
            </p:nvGraphicFramePr>
            <p:xfrm>
              <a:off x="810227" y="1967695"/>
              <a:ext cx="10799183" cy="3958544"/>
            </p:xfrm>
            <a:graphic>
              <a:graphicData uri="http://schemas.openxmlformats.org/drawingml/2006/table">
                <a:tbl>
                  <a:tblPr>
                    <a:tableStyleId>{5C22544A-7EE6-4342-B048-85BDC9FD1C3A}</a:tableStyleId>
                  </a:tblPr>
                  <a:tblGrid>
                    <a:gridCol w="349555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51170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523281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26864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830245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3600" b="1" dirty="0" err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Tổng</a:t>
                          </a:r>
                          <a:r>
                            <a:rPr lang="en-US" sz="3600" b="1" dirty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3600" b="1" dirty="0" err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hai</a:t>
                          </a:r>
                          <a:r>
                            <a:rPr lang="en-US" sz="3600" b="1" dirty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3600" b="1" dirty="0" err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endParaRPr lang="en-US" sz="36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72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b="1" dirty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45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211740">
                    <a:tc>
                      <a:txBody>
                        <a:bodyPr/>
                        <a:lstStyle/>
                        <a:p>
                          <a:r>
                            <a:rPr lang="en-US" sz="3600" b="1" dirty="0" err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Tỉ</a:t>
                          </a:r>
                          <a:r>
                            <a:rPr lang="en-US" sz="3600" b="1" dirty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3600" b="1" dirty="0" err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3600" b="1" baseline="0" dirty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3600" b="1" baseline="0" dirty="0" err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của</a:t>
                          </a:r>
                          <a:r>
                            <a:rPr lang="en-US" sz="3600" b="1" baseline="0" dirty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3600" b="1" baseline="0" dirty="0" err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hai</a:t>
                          </a:r>
                          <a:r>
                            <a:rPr lang="en-US" sz="3600" b="1" baseline="0" dirty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3600" b="1" baseline="0" dirty="0" err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endParaRPr lang="en-US" sz="36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39563" t="-76884" r="-191505" b="-1592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37831" t="-76884" r="-90120" b="-15929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76882" t="-76884" r="-538" b="-15929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007788">
                    <a:tc>
                      <a:txBody>
                        <a:bodyPr/>
                        <a:lstStyle/>
                        <a:p>
                          <a:r>
                            <a:rPr lang="en-US" sz="3600" b="1" dirty="0" err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3600" b="1" dirty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3600" b="1" dirty="0" err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bé</a:t>
                          </a:r>
                          <a:endParaRPr lang="en-US" sz="36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6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6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6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908771">
                    <a:tc>
                      <a:txBody>
                        <a:bodyPr/>
                        <a:lstStyle/>
                        <a:p>
                          <a:r>
                            <a:rPr lang="en-US" sz="3600" b="1" dirty="0" err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Số</a:t>
                          </a:r>
                          <a:r>
                            <a:rPr lang="en-US" sz="3600" b="1" dirty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3600" b="1" dirty="0" err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lớn</a:t>
                          </a:r>
                          <a:endParaRPr lang="en-US" sz="36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600" b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600" b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3600" b="1" dirty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Rectangle 3">
            <a:extLst>
              <a:ext uri="{FF2B5EF4-FFF2-40B4-BE49-F238E27FC236}">
                <a16:creationId xmlns:a16="http://schemas.microsoft.com/office/drawing/2014/main" id="{08C4B7DF-775F-4539-8B56-3B385C89B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8370" y="4165140"/>
            <a:ext cx="1073118" cy="811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65BEC862-B2F9-4A6C-89B9-6247F24643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48370" y="5104619"/>
            <a:ext cx="1073118" cy="811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DD45B21C-3E79-4905-AD6C-C527733E7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9327" y="4165140"/>
            <a:ext cx="1073118" cy="811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45FB7E0F-6DAC-4B53-8F55-14FBC28054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9327" y="5104619"/>
            <a:ext cx="1073118" cy="811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105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A7C8596B-DA91-4305-9925-BA5E8C11A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0562" y="4165140"/>
            <a:ext cx="1073118" cy="811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EF8A1AE0-B45B-46D8-8439-24BAFA6CE3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0562" y="5104619"/>
            <a:ext cx="1073118" cy="811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47746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488AEDBE-2F0D-497B-B77E-9363F02AAB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75" y="-1"/>
            <a:ext cx="12220575" cy="6858001"/>
          </a:xfrm>
          <a:prstGeom prst="rect">
            <a:avLst/>
          </a:prstGeom>
        </p:spPr>
      </p:pic>
      <p:sp>
        <p:nvSpPr>
          <p:cNvPr id="36" name="Text Box 49">
            <a:extLst>
              <a:ext uri="{FF2B5EF4-FFF2-40B4-BE49-F238E27FC236}">
                <a16:creationId xmlns:a16="http://schemas.microsoft.com/office/drawing/2014/main" id="{B6DC1D23-8D08-4A0A-AB14-3FF99B5DB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3746922"/>
            <a:ext cx="609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37" name="Text Box 4">
            <a:extLst>
              <a:ext uri="{FF2B5EF4-FFF2-40B4-BE49-F238E27FC236}">
                <a16:creationId xmlns:a16="http://schemas.microsoft.com/office/drawing/2014/main" id="{C07F9BB7-56F2-4DEC-9C5E-4DFCCF0E7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-457200"/>
            <a:ext cx="807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3200" b="1" i="1">
              <a:latin typeface="Times New Roman" panose="02020603050405020304" pitchFamily="18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7943120-2562-47CA-8C51-2D3C9AC79E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264"/>
            <a:ext cx="12303920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marL="0" indent="0" eaLnBrk="1" hangingPunct="1"/>
            <a:r>
              <a:rPr lang="en-US" altLang="en-US" sz="36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1080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6E6080EB-160F-44E2-A83B-DB9C509CA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797" y="1892121"/>
            <a:ext cx="310038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vi-VN" altLang="en-US" sz="40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 sơ đồ: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8B402B0C-C723-470C-A8D9-4325676B22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151" y="2842416"/>
            <a:ext cx="3168214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vi-VN" alt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95B1E115-4701-41D9-A7CA-34C722C1A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151" y="3475973"/>
            <a:ext cx="3338812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vi-VN" alt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2208ACE-0B4A-45D6-AC15-CCBA7D778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1922" y="1263021"/>
            <a:ext cx="202218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altLang="en-US" sz="40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DF602E1-F513-4028-BF42-6CB0C6AA6B2A}"/>
              </a:ext>
            </a:extLst>
          </p:cNvPr>
          <p:cNvGrpSpPr/>
          <p:nvPr/>
        </p:nvGrpSpPr>
        <p:grpSpPr>
          <a:xfrm>
            <a:off x="2366863" y="3046864"/>
            <a:ext cx="1193007" cy="303609"/>
            <a:chOff x="6757988" y="2717850"/>
            <a:chExt cx="1828798" cy="30718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8841914A-05E5-4307-93CC-21A73121FB42}"/>
                </a:ext>
              </a:extLst>
            </p:cNvPr>
            <p:cNvCxnSpPr/>
            <p:nvPr/>
          </p:nvCxnSpPr>
          <p:spPr>
            <a:xfrm>
              <a:off x="6757988" y="2889299"/>
              <a:ext cx="1814512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87613FF-BDB9-4299-A600-B4E83EFC0D70}"/>
                </a:ext>
              </a:extLst>
            </p:cNvPr>
            <p:cNvCxnSpPr/>
            <p:nvPr/>
          </p:nvCxnSpPr>
          <p:spPr>
            <a:xfrm>
              <a:off x="6772275" y="2724992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90B001A-790F-411E-8C12-3AF60C31525C}"/>
                </a:ext>
              </a:extLst>
            </p:cNvPr>
            <p:cNvCxnSpPr/>
            <p:nvPr/>
          </p:nvCxnSpPr>
          <p:spPr>
            <a:xfrm>
              <a:off x="8586786" y="2717850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DBE933F-2519-4B35-950C-DFEE0C603B63}"/>
              </a:ext>
            </a:extLst>
          </p:cNvPr>
          <p:cNvGrpSpPr/>
          <p:nvPr/>
        </p:nvGrpSpPr>
        <p:grpSpPr>
          <a:xfrm>
            <a:off x="5928548" y="3676710"/>
            <a:ext cx="1193007" cy="303609"/>
            <a:chOff x="6757988" y="2717850"/>
            <a:chExt cx="1828798" cy="30718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42EDC09-23C3-4BED-9AF2-D14D2639A675}"/>
                </a:ext>
              </a:extLst>
            </p:cNvPr>
            <p:cNvCxnSpPr/>
            <p:nvPr/>
          </p:nvCxnSpPr>
          <p:spPr>
            <a:xfrm>
              <a:off x="6757988" y="2889299"/>
              <a:ext cx="1814512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7874579-DCE8-4AA6-BDBB-C3E869037DC6}"/>
                </a:ext>
              </a:extLst>
            </p:cNvPr>
            <p:cNvCxnSpPr/>
            <p:nvPr/>
          </p:nvCxnSpPr>
          <p:spPr>
            <a:xfrm>
              <a:off x="6772275" y="2724992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EEDCD05F-82E3-468B-85B3-814078CE684E}"/>
                </a:ext>
              </a:extLst>
            </p:cNvPr>
            <p:cNvCxnSpPr/>
            <p:nvPr/>
          </p:nvCxnSpPr>
          <p:spPr>
            <a:xfrm>
              <a:off x="8586786" y="2717850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B2EACCA-E9ED-4AA0-9BFA-66970C0D865F}"/>
              </a:ext>
            </a:extLst>
          </p:cNvPr>
          <p:cNvGrpSpPr/>
          <p:nvPr/>
        </p:nvGrpSpPr>
        <p:grpSpPr>
          <a:xfrm>
            <a:off x="2382924" y="3661006"/>
            <a:ext cx="1193007" cy="303609"/>
            <a:chOff x="6757988" y="2717850"/>
            <a:chExt cx="1828798" cy="30718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79CE8D6-A7F2-4D67-A691-D755E8B623EC}"/>
                </a:ext>
              </a:extLst>
            </p:cNvPr>
            <p:cNvCxnSpPr/>
            <p:nvPr/>
          </p:nvCxnSpPr>
          <p:spPr>
            <a:xfrm>
              <a:off x="6757988" y="2889299"/>
              <a:ext cx="1814512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B24B372-2F5E-42E0-9B90-CBD5BCE8E311}"/>
                </a:ext>
              </a:extLst>
            </p:cNvPr>
            <p:cNvCxnSpPr/>
            <p:nvPr/>
          </p:nvCxnSpPr>
          <p:spPr>
            <a:xfrm>
              <a:off x="6772275" y="2724992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B9263F0-A250-42E7-8442-BAE9F65520F2}"/>
                </a:ext>
              </a:extLst>
            </p:cNvPr>
            <p:cNvCxnSpPr/>
            <p:nvPr/>
          </p:nvCxnSpPr>
          <p:spPr>
            <a:xfrm>
              <a:off x="8586786" y="2717850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ight Brace 21">
            <a:extLst>
              <a:ext uri="{FF2B5EF4-FFF2-40B4-BE49-F238E27FC236}">
                <a16:creationId xmlns:a16="http://schemas.microsoft.com/office/drawing/2014/main" id="{D212256D-677C-45E3-BE9E-EADB6120AD89}"/>
              </a:ext>
            </a:extLst>
          </p:cNvPr>
          <p:cNvSpPr/>
          <p:nvPr/>
        </p:nvSpPr>
        <p:spPr>
          <a:xfrm>
            <a:off x="10656417" y="2767934"/>
            <a:ext cx="292822" cy="1437939"/>
          </a:xfrm>
          <a:prstGeom prst="rightBrace">
            <a:avLst>
              <a:gd name="adj1" fmla="val 81965"/>
              <a:gd name="adj2" fmla="val 49432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1BA69E47-CFC4-4C1F-A47C-ABF71BCC1E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00751" y="3169599"/>
            <a:ext cx="1289678" cy="55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1080</a:t>
            </a:r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14B921A7-7086-4B1E-A4A3-4D8B4AE0CE9B}"/>
              </a:ext>
            </a:extLst>
          </p:cNvPr>
          <p:cNvSpPr/>
          <p:nvPr/>
        </p:nvSpPr>
        <p:spPr>
          <a:xfrm>
            <a:off x="2366862" y="2929366"/>
            <a:ext cx="1150514" cy="612648"/>
          </a:xfrm>
          <a:prstGeom prst="arc">
            <a:avLst>
              <a:gd name="adj1" fmla="val 10918348"/>
              <a:gd name="adj2" fmla="val 21394946"/>
            </a:avLst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814B97CA-37E2-417C-A572-9F14CAE19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0267" y="2492582"/>
            <a:ext cx="509001" cy="55070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7D07DDD8-A771-49B6-ADE5-9208DE773E5B}"/>
              </a:ext>
            </a:extLst>
          </p:cNvPr>
          <p:cNvSpPr/>
          <p:nvPr/>
        </p:nvSpPr>
        <p:spPr>
          <a:xfrm rot="10800000">
            <a:off x="2362203" y="3655644"/>
            <a:ext cx="8272922" cy="581850"/>
          </a:xfrm>
          <a:prstGeom prst="arc">
            <a:avLst>
              <a:gd name="adj1" fmla="val 10836772"/>
              <a:gd name="adj2" fmla="val 21543018"/>
            </a:avLst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ACA4561B-7976-481F-B2EA-7185B8B19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8664" y="4065038"/>
            <a:ext cx="441693" cy="57217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21E007B-70E0-4E8E-99DB-90EB958BD81B}"/>
              </a:ext>
            </a:extLst>
          </p:cNvPr>
          <p:cNvGrpSpPr/>
          <p:nvPr/>
        </p:nvGrpSpPr>
        <p:grpSpPr>
          <a:xfrm>
            <a:off x="3564281" y="3657476"/>
            <a:ext cx="1193007" cy="303609"/>
            <a:chOff x="6757988" y="2717850"/>
            <a:chExt cx="1828798" cy="307180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CB9D582-BC8D-4CD8-A99F-35BC9F11004A}"/>
                </a:ext>
              </a:extLst>
            </p:cNvPr>
            <p:cNvCxnSpPr/>
            <p:nvPr/>
          </p:nvCxnSpPr>
          <p:spPr>
            <a:xfrm>
              <a:off x="6757988" y="2889299"/>
              <a:ext cx="1814512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45BE7A1-1057-414F-A0FE-CB0DDF9B460F}"/>
                </a:ext>
              </a:extLst>
            </p:cNvPr>
            <p:cNvCxnSpPr/>
            <p:nvPr/>
          </p:nvCxnSpPr>
          <p:spPr>
            <a:xfrm>
              <a:off x="6772275" y="2724992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29AA535-789C-433F-8703-11C3EEC1A90E}"/>
                </a:ext>
              </a:extLst>
            </p:cNvPr>
            <p:cNvCxnSpPr/>
            <p:nvPr/>
          </p:nvCxnSpPr>
          <p:spPr>
            <a:xfrm>
              <a:off x="8586786" y="2717850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F70981B-E70B-4728-9398-FA329B1800B8}"/>
              </a:ext>
            </a:extLst>
          </p:cNvPr>
          <p:cNvGrpSpPr/>
          <p:nvPr/>
        </p:nvGrpSpPr>
        <p:grpSpPr>
          <a:xfrm>
            <a:off x="4744861" y="3669651"/>
            <a:ext cx="1193007" cy="303609"/>
            <a:chOff x="6757988" y="2717850"/>
            <a:chExt cx="1828798" cy="307180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71A3235-D5F0-4AEC-966B-77107A5C293A}"/>
                </a:ext>
              </a:extLst>
            </p:cNvPr>
            <p:cNvCxnSpPr/>
            <p:nvPr/>
          </p:nvCxnSpPr>
          <p:spPr>
            <a:xfrm>
              <a:off x="6757988" y="2889299"/>
              <a:ext cx="1814512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AF3BC82-8C0D-4AD8-B89C-C6C147AE70BA}"/>
                </a:ext>
              </a:extLst>
            </p:cNvPr>
            <p:cNvCxnSpPr/>
            <p:nvPr/>
          </p:nvCxnSpPr>
          <p:spPr>
            <a:xfrm>
              <a:off x="6772275" y="2724992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62906D7-8F87-4C7F-8E75-B84303894185}"/>
                </a:ext>
              </a:extLst>
            </p:cNvPr>
            <p:cNvCxnSpPr/>
            <p:nvPr/>
          </p:nvCxnSpPr>
          <p:spPr>
            <a:xfrm>
              <a:off x="8586786" y="2717850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72CBEEEE-A254-466F-A34C-AEDD3EF4E53A}"/>
              </a:ext>
            </a:extLst>
          </p:cNvPr>
          <p:cNvGrpSpPr/>
          <p:nvPr/>
        </p:nvGrpSpPr>
        <p:grpSpPr>
          <a:xfrm>
            <a:off x="8267963" y="3664535"/>
            <a:ext cx="1193007" cy="303609"/>
            <a:chOff x="6757988" y="2717850"/>
            <a:chExt cx="1828798" cy="307180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9946C6F7-754E-4B77-AE38-BD59411AC5C5}"/>
                </a:ext>
              </a:extLst>
            </p:cNvPr>
            <p:cNvCxnSpPr/>
            <p:nvPr/>
          </p:nvCxnSpPr>
          <p:spPr>
            <a:xfrm>
              <a:off x="6757988" y="2889299"/>
              <a:ext cx="1814512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33395DA6-091F-4488-9C0E-5CC7B2B978A3}"/>
                </a:ext>
              </a:extLst>
            </p:cNvPr>
            <p:cNvCxnSpPr/>
            <p:nvPr/>
          </p:nvCxnSpPr>
          <p:spPr>
            <a:xfrm>
              <a:off x="6772275" y="2724992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A009EFCD-6299-4910-AA82-4D417E22B336}"/>
                </a:ext>
              </a:extLst>
            </p:cNvPr>
            <p:cNvCxnSpPr/>
            <p:nvPr/>
          </p:nvCxnSpPr>
          <p:spPr>
            <a:xfrm>
              <a:off x="8586786" y="2717850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440EF18-3E7C-4A11-896F-6C4F19D54736}"/>
              </a:ext>
            </a:extLst>
          </p:cNvPr>
          <p:cNvGrpSpPr/>
          <p:nvPr/>
        </p:nvGrpSpPr>
        <p:grpSpPr>
          <a:xfrm>
            <a:off x="7099808" y="3669651"/>
            <a:ext cx="1193007" cy="303609"/>
            <a:chOff x="6757988" y="2717850"/>
            <a:chExt cx="1828798" cy="307180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EAC69A94-543B-4BFE-8871-FAA6EA424788}"/>
                </a:ext>
              </a:extLst>
            </p:cNvPr>
            <p:cNvCxnSpPr/>
            <p:nvPr/>
          </p:nvCxnSpPr>
          <p:spPr>
            <a:xfrm>
              <a:off x="6757988" y="2889299"/>
              <a:ext cx="1814512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B20EDFC4-6B58-407C-8848-0ACB07950EAC}"/>
                </a:ext>
              </a:extLst>
            </p:cNvPr>
            <p:cNvCxnSpPr/>
            <p:nvPr/>
          </p:nvCxnSpPr>
          <p:spPr>
            <a:xfrm>
              <a:off x="6772275" y="2724992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949E6DB8-E3D3-4D90-ACA2-CAD93205818E}"/>
                </a:ext>
              </a:extLst>
            </p:cNvPr>
            <p:cNvCxnSpPr/>
            <p:nvPr/>
          </p:nvCxnSpPr>
          <p:spPr>
            <a:xfrm>
              <a:off x="8586786" y="2717850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15C0570-14DF-4897-944D-4D3A21211C80}"/>
              </a:ext>
            </a:extLst>
          </p:cNvPr>
          <p:cNvGrpSpPr/>
          <p:nvPr/>
        </p:nvGrpSpPr>
        <p:grpSpPr>
          <a:xfrm>
            <a:off x="9451437" y="3668064"/>
            <a:ext cx="1193007" cy="303609"/>
            <a:chOff x="6757988" y="2717850"/>
            <a:chExt cx="1828798" cy="307180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2C13F59-EDFE-4644-8EF5-600887BA399F}"/>
                </a:ext>
              </a:extLst>
            </p:cNvPr>
            <p:cNvCxnSpPr/>
            <p:nvPr/>
          </p:nvCxnSpPr>
          <p:spPr>
            <a:xfrm>
              <a:off x="6757988" y="2889299"/>
              <a:ext cx="1814512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16263924-03BA-4A1C-AC5C-67DEFDF14D2F}"/>
                </a:ext>
              </a:extLst>
            </p:cNvPr>
            <p:cNvCxnSpPr/>
            <p:nvPr/>
          </p:nvCxnSpPr>
          <p:spPr>
            <a:xfrm>
              <a:off x="6772275" y="2724992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18C4809B-CE8E-431C-BAF9-7A6638E06178}"/>
                </a:ext>
              </a:extLst>
            </p:cNvPr>
            <p:cNvCxnSpPr/>
            <p:nvPr/>
          </p:nvCxnSpPr>
          <p:spPr>
            <a:xfrm>
              <a:off x="8586786" y="2717850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667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 animBg="1"/>
      <p:bldP spid="25" grpId="0" animBg="1"/>
      <p:bldP spid="26" grpId="0" animBg="1"/>
      <p:bldP spid="2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488AEDBE-2F0D-497B-B77E-9363F02AAB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75" y="-1"/>
            <a:ext cx="12220575" cy="6858001"/>
          </a:xfrm>
          <a:prstGeom prst="rect">
            <a:avLst/>
          </a:prstGeom>
          <a:ln>
            <a:noFill/>
          </a:ln>
        </p:spPr>
      </p:pic>
      <p:sp>
        <p:nvSpPr>
          <p:cNvPr id="36" name="Text Box 49">
            <a:extLst>
              <a:ext uri="{FF2B5EF4-FFF2-40B4-BE49-F238E27FC236}">
                <a16:creationId xmlns:a16="http://schemas.microsoft.com/office/drawing/2014/main" id="{B6DC1D23-8D08-4A0A-AB14-3FF99B5DB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472141"/>
            <a:ext cx="609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37" name="Text Box 4">
            <a:extLst>
              <a:ext uri="{FF2B5EF4-FFF2-40B4-BE49-F238E27FC236}">
                <a16:creationId xmlns:a16="http://schemas.microsoft.com/office/drawing/2014/main" id="{C07F9BB7-56F2-4DEC-9C5E-4DFCCF0E7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-457200"/>
            <a:ext cx="807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3200" b="1" i="1">
              <a:latin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350819-8EA2-4582-ACE4-6B3BBFFBD9E9}"/>
              </a:ext>
            </a:extLst>
          </p:cNvPr>
          <p:cNvSpPr txBox="1"/>
          <p:nvPr/>
        </p:nvSpPr>
        <p:spPr>
          <a:xfrm>
            <a:off x="-110439" y="3033441"/>
            <a:ext cx="7558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4F8D84A4-2562-4542-BC1C-8AFFAF2D5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8377" y="3082809"/>
            <a:ext cx="1990513" cy="59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>
                <a:solidFill>
                  <a:srgbClr val="152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+ 7 =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C914D66C-F1F4-4B6B-B6DE-BD9988B2AF40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8923321" y="3062409"/>
            <a:ext cx="2163993" cy="633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altLang="en-US" sz="4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40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40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C5649B-99A9-409D-8C7B-D39DB81D7C36}"/>
              </a:ext>
            </a:extLst>
          </p:cNvPr>
          <p:cNvSpPr txBox="1"/>
          <p:nvPr/>
        </p:nvSpPr>
        <p:spPr>
          <a:xfrm>
            <a:off x="-39118" y="3858954"/>
            <a:ext cx="30290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0C7FF554-B592-443B-93A7-856040874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6729" y="3905714"/>
            <a:ext cx="3419899" cy="59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>
                <a:solidFill>
                  <a:srgbClr val="152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1080 : 8 x 1 =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8AB8FB-4266-49A7-82AC-F96A8C30C3C2}"/>
              </a:ext>
            </a:extLst>
          </p:cNvPr>
          <p:cNvSpPr txBox="1"/>
          <p:nvPr/>
        </p:nvSpPr>
        <p:spPr>
          <a:xfrm>
            <a:off x="-39118" y="4705836"/>
            <a:ext cx="4542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160BAA65-50D3-4A48-9489-06F8A9F3C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4766" y="4773412"/>
            <a:ext cx="3166528" cy="59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>
                <a:solidFill>
                  <a:srgbClr val="152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1080 – 135 = 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9A372C19-F5F4-4B27-950B-BB9585A1C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1020" y="5457468"/>
            <a:ext cx="2014492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40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altLang="en-US" sz="40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58ABDC3-ADF9-4D85-ADCE-9CEC60F9B168}"/>
              </a:ext>
            </a:extLst>
          </p:cNvPr>
          <p:cNvSpPr txBox="1"/>
          <p:nvPr/>
        </p:nvSpPr>
        <p:spPr>
          <a:xfrm>
            <a:off x="3903018" y="5466978"/>
            <a:ext cx="3524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135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A9E698D8-C4F6-437C-B2CE-5AB8A48CED68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5905795" y="3911105"/>
            <a:ext cx="1352581" cy="633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135</a:t>
            </a:r>
            <a:endParaRPr lang="en-US" altLang="en-US" sz="4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201BCF3E-BF6D-4522-9564-0100F991B3DD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5626195" y="4728212"/>
            <a:ext cx="1911780" cy="576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945</a:t>
            </a:r>
            <a:endParaRPr lang="en-US" altLang="en-US" sz="4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02E8FBB-C286-4303-9D7C-A7CCF1D2C044}"/>
              </a:ext>
            </a:extLst>
          </p:cNvPr>
          <p:cNvSpPr txBox="1"/>
          <p:nvPr/>
        </p:nvSpPr>
        <p:spPr>
          <a:xfrm>
            <a:off x="3961230" y="6176900"/>
            <a:ext cx="3524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945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08436ADB-30C4-4B61-8E4B-5E6DE4E89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368" y="481145"/>
            <a:ext cx="310038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vi-VN" altLang="en-US" sz="40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 sơ đồ:</a:t>
            </a: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9CFCA001-0D62-49EC-9472-C7F67A47F3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722" y="1431440"/>
            <a:ext cx="3168214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vi-VN" alt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8AC70734-D17A-4A7D-858F-FE9C7E2D4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722" y="2064997"/>
            <a:ext cx="3338812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vi-VN" alt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EEB9A78-5A58-4AA4-9ACC-468BD3891D2C}"/>
              </a:ext>
            </a:extLst>
          </p:cNvPr>
          <p:cNvGrpSpPr/>
          <p:nvPr/>
        </p:nvGrpSpPr>
        <p:grpSpPr>
          <a:xfrm>
            <a:off x="2268434" y="1635888"/>
            <a:ext cx="1193007" cy="303609"/>
            <a:chOff x="6757988" y="2717850"/>
            <a:chExt cx="1828798" cy="307180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2C4FFA4-BCE3-4654-AC50-B04851789396}"/>
                </a:ext>
              </a:extLst>
            </p:cNvPr>
            <p:cNvCxnSpPr/>
            <p:nvPr/>
          </p:nvCxnSpPr>
          <p:spPr>
            <a:xfrm>
              <a:off x="6757988" y="2889299"/>
              <a:ext cx="1814512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A3C03FD3-08C2-4325-ABF3-4C0C0EB03DFC}"/>
                </a:ext>
              </a:extLst>
            </p:cNvPr>
            <p:cNvCxnSpPr/>
            <p:nvPr/>
          </p:nvCxnSpPr>
          <p:spPr>
            <a:xfrm>
              <a:off x="6772275" y="2724992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5725E7C-32F7-4366-8F94-3E7E161F2C3D}"/>
                </a:ext>
              </a:extLst>
            </p:cNvPr>
            <p:cNvCxnSpPr/>
            <p:nvPr/>
          </p:nvCxnSpPr>
          <p:spPr>
            <a:xfrm>
              <a:off x="8586786" y="2717850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BB1F975-2008-498A-9398-20CE217DBD2E}"/>
              </a:ext>
            </a:extLst>
          </p:cNvPr>
          <p:cNvGrpSpPr/>
          <p:nvPr/>
        </p:nvGrpSpPr>
        <p:grpSpPr>
          <a:xfrm>
            <a:off x="5830119" y="2265734"/>
            <a:ext cx="1193007" cy="303609"/>
            <a:chOff x="6757988" y="2717850"/>
            <a:chExt cx="1828798" cy="30718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878F5F9-3085-477C-8F46-291DBF3F07BA}"/>
                </a:ext>
              </a:extLst>
            </p:cNvPr>
            <p:cNvCxnSpPr/>
            <p:nvPr/>
          </p:nvCxnSpPr>
          <p:spPr>
            <a:xfrm>
              <a:off x="6757988" y="2889299"/>
              <a:ext cx="1814512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9CB4DBA-1863-4A1E-B5E4-920DEED74C6A}"/>
                </a:ext>
              </a:extLst>
            </p:cNvPr>
            <p:cNvCxnSpPr/>
            <p:nvPr/>
          </p:nvCxnSpPr>
          <p:spPr>
            <a:xfrm>
              <a:off x="6772275" y="2724992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CA32EBA-7BB0-46C5-A633-FB334561340F}"/>
                </a:ext>
              </a:extLst>
            </p:cNvPr>
            <p:cNvCxnSpPr/>
            <p:nvPr/>
          </p:nvCxnSpPr>
          <p:spPr>
            <a:xfrm>
              <a:off x="8586786" y="2717850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DAF1526-B449-4B9C-A7ED-B44A9EA1AECB}"/>
              </a:ext>
            </a:extLst>
          </p:cNvPr>
          <p:cNvGrpSpPr/>
          <p:nvPr/>
        </p:nvGrpSpPr>
        <p:grpSpPr>
          <a:xfrm>
            <a:off x="2284495" y="2250030"/>
            <a:ext cx="1193007" cy="303609"/>
            <a:chOff x="6757988" y="2717850"/>
            <a:chExt cx="1828798" cy="307180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37E874A-9FB5-49E0-B234-D7B0BDD9E3EF}"/>
                </a:ext>
              </a:extLst>
            </p:cNvPr>
            <p:cNvCxnSpPr/>
            <p:nvPr/>
          </p:nvCxnSpPr>
          <p:spPr>
            <a:xfrm>
              <a:off x="6757988" y="2889299"/>
              <a:ext cx="1814512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85F3466-8E1D-42E8-B488-56DEC75B3FD3}"/>
                </a:ext>
              </a:extLst>
            </p:cNvPr>
            <p:cNvCxnSpPr/>
            <p:nvPr/>
          </p:nvCxnSpPr>
          <p:spPr>
            <a:xfrm>
              <a:off x="6772275" y="2724992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E95D842-3F37-4AC0-A9E0-A3E332C7F39B}"/>
                </a:ext>
              </a:extLst>
            </p:cNvPr>
            <p:cNvCxnSpPr/>
            <p:nvPr/>
          </p:nvCxnSpPr>
          <p:spPr>
            <a:xfrm>
              <a:off x="8586786" y="2717850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ight Brace 33">
            <a:extLst>
              <a:ext uri="{FF2B5EF4-FFF2-40B4-BE49-F238E27FC236}">
                <a16:creationId xmlns:a16="http://schemas.microsoft.com/office/drawing/2014/main" id="{8A47F073-1811-41AD-B958-F79DCE3749C7}"/>
              </a:ext>
            </a:extLst>
          </p:cNvPr>
          <p:cNvSpPr/>
          <p:nvPr/>
        </p:nvSpPr>
        <p:spPr>
          <a:xfrm>
            <a:off x="10557988" y="1356958"/>
            <a:ext cx="292822" cy="1437939"/>
          </a:xfrm>
          <a:prstGeom prst="rightBrace">
            <a:avLst>
              <a:gd name="adj1" fmla="val 81965"/>
              <a:gd name="adj2" fmla="val 49432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5" name="Rectangle 3">
            <a:extLst>
              <a:ext uri="{FF2B5EF4-FFF2-40B4-BE49-F238E27FC236}">
                <a16:creationId xmlns:a16="http://schemas.microsoft.com/office/drawing/2014/main" id="{7AB045D7-279E-4862-828D-AD401F1886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02322" y="1758623"/>
            <a:ext cx="1289678" cy="55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1080</a:t>
            </a:r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id="{0A2D025D-D1CF-4BBC-9DE0-FAF0FE3DD1B1}"/>
              </a:ext>
            </a:extLst>
          </p:cNvPr>
          <p:cNvSpPr/>
          <p:nvPr/>
        </p:nvSpPr>
        <p:spPr>
          <a:xfrm>
            <a:off x="2268433" y="1518390"/>
            <a:ext cx="1150514" cy="612648"/>
          </a:xfrm>
          <a:prstGeom prst="arc">
            <a:avLst>
              <a:gd name="adj1" fmla="val 10918348"/>
              <a:gd name="adj2" fmla="val 21394946"/>
            </a:avLst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Rectangle 3">
            <a:extLst>
              <a:ext uri="{FF2B5EF4-FFF2-40B4-BE49-F238E27FC236}">
                <a16:creationId xmlns:a16="http://schemas.microsoft.com/office/drawing/2014/main" id="{7927077B-08B2-4CF0-A097-0BB1AA454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1838" y="1081606"/>
            <a:ext cx="509001" cy="550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41" name="Arc 40">
            <a:extLst>
              <a:ext uri="{FF2B5EF4-FFF2-40B4-BE49-F238E27FC236}">
                <a16:creationId xmlns:a16="http://schemas.microsoft.com/office/drawing/2014/main" id="{C471EEA5-442F-463D-ADED-CB0370B5B319}"/>
              </a:ext>
            </a:extLst>
          </p:cNvPr>
          <p:cNvSpPr/>
          <p:nvPr/>
        </p:nvSpPr>
        <p:spPr>
          <a:xfrm rot="10800000">
            <a:off x="2263774" y="2244668"/>
            <a:ext cx="8272922" cy="581850"/>
          </a:xfrm>
          <a:prstGeom prst="arc">
            <a:avLst>
              <a:gd name="adj1" fmla="val 10836772"/>
              <a:gd name="adj2" fmla="val 21543018"/>
            </a:avLst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2" name="Rectangle 3">
            <a:extLst>
              <a:ext uri="{FF2B5EF4-FFF2-40B4-BE49-F238E27FC236}">
                <a16:creationId xmlns:a16="http://schemas.microsoft.com/office/drawing/2014/main" id="{F0BAAC17-AD56-4A10-A4EA-7776C8141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235" y="2654062"/>
            <a:ext cx="441693" cy="57217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3" name="Rectangle 3">
            <a:extLst>
              <a:ext uri="{FF2B5EF4-FFF2-40B4-BE49-F238E27FC236}">
                <a16:creationId xmlns:a16="http://schemas.microsoft.com/office/drawing/2014/main" id="{C98EDE18-04C8-4F31-8A2A-9678E7708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3279" y="141583"/>
            <a:ext cx="3989729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alt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14CAE84-8183-4604-AC6A-43F36B13469E}"/>
              </a:ext>
            </a:extLst>
          </p:cNvPr>
          <p:cNvGrpSpPr/>
          <p:nvPr/>
        </p:nvGrpSpPr>
        <p:grpSpPr>
          <a:xfrm>
            <a:off x="3465852" y="2246500"/>
            <a:ext cx="1193007" cy="303609"/>
            <a:chOff x="6757988" y="2717850"/>
            <a:chExt cx="1828798" cy="307180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C20F9160-2530-4B6E-B99D-6C3AD45F3A2F}"/>
                </a:ext>
              </a:extLst>
            </p:cNvPr>
            <p:cNvCxnSpPr/>
            <p:nvPr/>
          </p:nvCxnSpPr>
          <p:spPr>
            <a:xfrm>
              <a:off x="6757988" y="2889299"/>
              <a:ext cx="1814512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61E85F85-222E-4848-AA0D-9D8A16873D58}"/>
                </a:ext>
              </a:extLst>
            </p:cNvPr>
            <p:cNvCxnSpPr/>
            <p:nvPr/>
          </p:nvCxnSpPr>
          <p:spPr>
            <a:xfrm>
              <a:off x="6772275" y="2724992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B8622AAA-64AA-49A9-BA03-C069B28E2263}"/>
                </a:ext>
              </a:extLst>
            </p:cNvPr>
            <p:cNvCxnSpPr/>
            <p:nvPr/>
          </p:nvCxnSpPr>
          <p:spPr>
            <a:xfrm>
              <a:off x="8586786" y="2717850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D6ECC9E-639D-427C-85BC-916832831366}"/>
              </a:ext>
            </a:extLst>
          </p:cNvPr>
          <p:cNvGrpSpPr/>
          <p:nvPr/>
        </p:nvGrpSpPr>
        <p:grpSpPr>
          <a:xfrm>
            <a:off x="4646432" y="2258675"/>
            <a:ext cx="1193007" cy="303609"/>
            <a:chOff x="6757988" y="2717850"/>
            <a:chExt cx="1828798" cy="307180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4D400BE4-38E3-4A06-A9E0-4D4EFC28E6D6}"/>
                </a:ext>
              </a:extLst>
            </p:cNvPr>
            <p:cNvCxnSpPr/>
            <p:nvPr/>
          </p:nvCxnSpPr>
          <p:spPr>
            <a:xfrm>
              <a:off x="6757988" y="2889299"/>
              <a:ext cx="1814512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A906A723-19A6-4E85-9C19-CEEBB5B17FB6}"/>
                </a:ext>
              </a:extLst>
            </p:cNvPr>
            <p:cNvCxnSpPr/>
            <p:nvPr/>
          </p:nvCxnSpPr>
          <p:spPr>
            <a:xfrm>
              <a:off x="6772275" y="2724992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311562A7-2D3A-4E64-BC29-F31C29109611}"/>
                </a:ext>
              </a:extLst>
            </p:cNvPr>
            <p:cNvCxnSpPr/>
            <p:nvPr/>
          </p:nvCxnSpPr>
          <p:spPr>
            <a:xfrm>
              <a:off x="8586786" y="2717850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FB4E4EF-739E-4201-AE98-3BA0FC1E47A4}"/>
              </a:ext>
            </a:extLst>
          </p:cNvPr>
          <p:cNvGrpSpPr/>
          <p:nvPr/>
        </p:nvGrpSpPr>
        <p:grpSpPr>
          <a:xfrm>
            <a:off x="8169534" y="2253559"/>
            <a:ext cx="1193007" cy="303609"/>
            <a:chOff x="6757988" y="2717850"/>
            <a:chExt cx="1828798" cy="307180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BCDA46E9-0F5B-4E3B-9E29-D1855B2582D7}"/>
                </a:ext>
              </a:extLst>
            </p:cNvPr>
            <p:cNvCxnSpPr/>
            <p:nvPr/>
          </p:nvCxnSpPr>
          <p:spPr>
            <a:xfrm>
              <a:off x="6757988" y="2889299"/>
              <a:ext cx="1814512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1CBC1E4F-2D60-4380-A6C1-41E7095C5318}"/>
                </a:ext>
              </a:extLst>
            </p:cNvPr>
            <p:cNvCxnSpPr/>
            <p:nvPr/>
          </p:nvCxnSpPr>
          <p:spPr>
            <a:xfrm>
              <a:off x="6772275" y="2724992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502B351B-77B0-4693-B9D9-47F88525F5DF}"/>
                </a:ext>
              </a:extLst>
            </p:cNvPr>
            <p:cNvCxnSpPr/>
            <p:nvPr/>
          </p:nvCxnSpPr>
          <p:spPr>
            <a:xfrm>
              <a:off x="8586786" y="2717850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827B9AE-ECB9-4A31-95DE-32962F8CEC07}"/>
              </a:ext>
            </a:extLst>
          </p:cNvPr>
          <p:cNvGrpSpPr/>
          <p:nvPr/>
        </p:nvGrpSpPr>
        <p:grpSpPr>
          <a:xfrm>
            <a:off x="7001379" y="2258675"/>
            <a:ext cx="1193007" cy="303609"/>
            <a:chOff x="6757988" y="2717850"/>
            <a:chExt cx="1828798" cy="307180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D9223CF4-5799-44B8-91D5-FC3A34D91FED}"/>
                </a:ext>
              </a:extLst>
            </p:cNvPr>
            <p:cNvCxnSpPr/>
            <p:nvPr/>
          </p:nvCxnSpPr>
          <p:spPr>
            <a:xfrm>
              <a:off x="6757988" y="2889299"/>
              <a:ext cx="1814512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385FE0B2-B674-42E1-B181-2BFF23B5169F}"/>
                </a:ext>
              </a:extLst>
            </p:cNvPr>
            <p:cNvCxnSpPr/>
            <p:nvPr/>
          </p:nvCxnSpPr>
          <p:spPr>
            <a:xfrm>
              <a:off x="6772275" y="2724992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E780CBC8-CE72-4CD2-B8E7-2E387DB986D1}"/>
                </a:ext>
              </a:extLst>
            </p:cNvPr>
            <p:cNvCxnSpPr/>
            <p:nvPr/>
          </p:nvCxnSpPr>
          <p:spPr>
            <a:xfrm>
              <a:off x="8586786" y="2717850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C10831B5-7D06-4014-AB27-F31F6487D90E}"/>
              </a:ext>
            </a:extLst>
          </p:cNvPr>
          <p:cNvGrpSpPr/>
          <p:nvPr/>
        </p:nvGrpSpPr>
        <p:grpSpPr>
          <a:xfrm>
            <a:off x="9353008" y="2257088"/>
            <a:ext cx="1193007" cy="303609"/>
            <a:chOff x="6757988" y="2717850"/>
            <a:chExt cx="1828798" cy="307180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C74995E3-E7D1-40AB-AE4B-33AB055D6B73}"/>
                </a:ext>
              </a:extLst>
            </p:cNvPr>
            <p:cNvCxnSpPr/>
            <p:nvPr/>
          </p:nvCxnSpPr>
          <p:spPr>
            <a:xfrm>
              <a:off x="6757988" y="2889299"/>
              <a:ext cx="1814512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36A993C1-96ED-464E-95D1-204531E338F2}"/>
                </a:ext>
              </a:extLst>
            </p:cNvPr>
            <p:cNvCxnSpPr/>
            <p:nvPr/>
          </p:nvCxnSpPr>
          <p:spPr>
            <a:xfrm>
              <a:off x="6772275" y="2724992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DC5E9798-ADD0-471D-9675-3C34039877FD}"/>
                </a:ext>
              </a:extLst>
            </p:cNvPr>
            <p:cNvCxnSpPr/>
            <p:nvPr/>
          </p:nvCxnSpPr>
          <p:spPr>
            <a:xfrm>
              <a:off x="8586786" y="2717850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5231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488AEDBE-2F0D-497B-B77E-9363F02AAB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75" y="-1"/>
            <a:ext cx="12220575" cy="6858001"/>
          </a:xfrm>
          <a:prstGeom prst="rect">
            <a:avLst/>
          </a:prstGeom>
        </p:spPr>
      </p:pic>
      <p:sp>
        <p:nvSpPr>
          <p:cNvPr id="36" name="Text Box 49">
            <a:extLst>
              <a:ext uri="{FF2B5EF4-FFF2-40B4-BE49-F238E27FC236}">
                <a16:creationId xmlns:a16="http://schemas.microsoft.com/office/drawing/2014/main" id="{B6DC1D23-8D08-4A0A-AB14-3FF99B5DB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062244"/>
            <a:ext cx="609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37" name="Text Box 4">
            <a:extLst>
              <a:ext uri="{FF2B5EF4-FFF2-40B4-BE49-F238E27FC236}">
                <a16:creationId xmlns:a16="http://schemas.microsoft.com/office/drawing/2014/main" id="{C07F9BB7-56F2-4DEC-9C5E-4DFCCF0E7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-457200"/>
            <a:ext cx="807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3200" b="1" i="1">
              <a:latin typeface="Times New Roman" panose="02020603050405020304" pitchFamily="18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B8264A0C-4AD6-461F-9821-D7787BC38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1920" y="-92677"/>
            <a:ext cx="12497883" cy="1664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marL="0" indent="0" eaLnBrk="1" hangingPunct="1"/>
            <a:r>
              <a:rPr lang="en-US" altLang="en-US" sz="36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alt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125m,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42D144A-2371-4FCF-B847-3F1C476CCA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0506" y="2672224"/>
            <a:ext cx="310038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vi-VN" altLang="en-US" sz="40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 sơ đồ: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F81AA8FA-3195-44A7-941E-8C7C7AC89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741" y="3456247"/>
            <a:ext cx="3168214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alt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66D44DB-99AE-4D1C-AA5C-CB6F08943D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331" y="4099185"/>
            <a:ext cx="3338812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</a:t>
            </a:r>
            <a:endParaRPr lang="vi-VN" alt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2C133FAB-C55E-480C-A21C-E828139149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5928" y="1586573"/>
            <a:ext cx="202218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altLang="en-US" sz="40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919C41D-D875-40C6-A5DF-BC960C7ACBB8}"/>
              </a:ext>
            </a:extLst>
          </p:cNvPr>
          <p:cNvGrpSpPr/>
          <p:nvPr/>
        </p:nvGrpSpPr>
        <p:grpSpPr>
          <a:xfrm>
            <a:off x="3153946" y="3689148"/>
            <a:ext cx="1193007" cy="303609"/>
            <a:chOff x="6757988" y="2717850"/>
            <a:chExt cx="1828798" cy="30718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553CD1E-9929-4300-8E91-F1F572F87990}"/>
                </a:ext>
              </a:extLst>
            </p:cNvPr>
            <p:cNvCxnSpPr/>
            <p:nvPr/>
          </p:nvCxnSpPr>
          <p:spPr>
            <a:xfrm>
              <a:off x="6757988" y="2889299"/>
              <a:ext cx="1814512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25956F0-0D0E-4E99-AE55-52592A24F922}"/>
                </a:ext>
              </a:extLst>
            </p:cNvPr>
            <p:cNvCxnSpPr/>
            <p:nvPr/>
          </p:nvCxnSpPr>
          <p:spPr>
            <a:xfrm>
              <a:off x="6772275" y="2724992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C089DC7E-86C6-4510-B830-9F24B299A2D0}"/>
                </a:ext>
              </a:extLst>
            </p:cNvPr>
            <p:cNvCxnSpPr/>
            <p:nvPr/>
          </p:nvCxnSpPr>
          <p:spPr>
            <a:xfrm>
              <a:off x="8586786" y="2717850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6C94C9F-E0F8-4C8F-B08D-7ECC89AB5427}"/>
              </a:ext>
            </a:extLst>
          </p:cNvPr>
          <p:cNvGrpSpPr/>
          <p:nvPr/>
        </p:nvGrpSpPr>
        <p:grpSpPr>
          <a:xfrm>
            <a:off x="4335055" y="3684380"/>
            <a:ext cx="1193007" cy="303609"/>
            <a:chOff x="6757988" y="2717850"/>
            <a:chExt cx="1828798" cy="30718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C9F68C1-1ED4-445A-82BC-373CD483CA02}"/>
                </a:ext>
              </a:extLst>
            </p:cNvPr>
            <p:cNvCxnSpPr/>
            <p:nvPr/>
          </p:nvCxnSpPr>
          <p:spPr>
            <a:xfrm>
              <a:off x="6757988" y="2889299"/>
              <a:ext cx="1814512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4103561-F8D9-4DEE-ADCD-4541D31D79BF}"/>
                </a:ext>
              </a:extLst>
            </p:cNvPr>
            <p:cNvCxnSpPr/>
            <p:nvPr/>
          </p:nvCxnSpPr>
          <p:spPr>
            <a:xfrm>
              <a:off x="6772275" y="2724992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B33B5D1-D018-4293-832C-891FC1B35EBE}"/>
                </a:ext>
              </a:extLst>
            </p:cNvPr>
            <p:cNvCxnSpPr/>
            <p:nvPr/>
          </p:nvCxnSpPr>
          <p:spPr>
            <a:xfrm>
              <a:off x="8586786" y="2717850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D502862-8FB8-4870-B3C8-E2D0F63E10F1}"/>
              </a:ext>
            </a:extLst>
          </p:cNvPr>
          <p:cNvGrpSpPr/>
          <p:nvPr/>
        </p:nvGrpSpPr>
        <p:grpSpPr>
          <a:xfrm>
            <a:off x="3170007" y="4303290"/>
            <a:ext cx="1193007" cy="303609"/>
            <a:chOff x="6757988" y="2717850"/>
            <a:chExt cx="1828798" cy="30718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46E6AD0-74F1-4433-9503-216B93015BC0}"/>
                </a:ext>
              </a:extLst>
            </p:cNvPr>
            <p:cNvCxnSpPr/>
            <p:nvPr/>
          </p:nvCxnSpPr>
          <p:spPr>
            <a:xfrm>
              <a:off x="6757988" y="2889299"/>
              <a:ext cx="1814512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987FD995-FCE2-4673-84D2-CC0C569BC56A}"/>
                </a:ext>
              </a:extLst>
            </p:cNvPr>
            <p:cNvCxnSpPr/>
            <p:nvPr/>
          </p:nvCxnSpPr>
          <p:spPr>
            <a:xfrm>
              <a:off x="6772275" y="2724992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83F9E43-BD99-4441-8987-4DDF83E5AF9C}"/>
                </a:ext>
              </a:extLst>
            </p:cNvPr>
            <p:cNvCxnSpPr/>
            <p:nvPr/>
          </p:nvCxnSpPr>
          <p:spPr>
            <a:xfrm>
              <a:off x="8586786" y="2717850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ight Brace 21">
            <a:extLst>
              <a:ext uri="{FF2B5EF4-FFF2-40B4-BE49-F238E27FC236}">
                <a16:creationId xmlns:a16="http://schemas.microsoft.com/office/drawing/2014/main" id="{E9119669-A3DF-4341-935C-F5123E2AE042}"/>
              </a:ext>
            </a:extLst>
          </p:cNvPr>
          <p:cNvSpPr/>
          <p:nvPr/>
        </p:nvSpPr>
        <p:spPr>
          <a:xfrm>
            <a:off x="7226919" y="3247821"/>
            <a:ext cx="241790" cy="1437939"/>
          </a:xfrm>
          <a:prstGeom prst="rightBrace">
            <a:avLst>
              <a:gd name="adj1" fmla="val 81965"/>
              <a:gd name="adj2" fmla="val 49432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46DDCD28-EDE7-48D4-9FE3-A3E5CDE2C8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7038" y="3636517"/>
            <a:ext cx="1614975" cy="55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125m</a:t>
            </a:r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86E27FB8-404D-4901-995C-CDFDA76FF248}"/>
              </a:ext>
            </a:extLst>
          </p:cNvPr>
          <p:cNvSpPr/>
          <p:nvPr/>
        </p:nvSpPr>
        <p:spPr>
          <a:xfrm>
            <a:off x="3153945" y="3348118"/>
            <a:ext cx="2355477" cy="828080"/>
          </a:xfrm>
          <a:prstGeom prst="arc">
            <a:avLst>
              <a:gd name="adj1" fmla="val 10918348"/>
              <a:gd name="adj2" fmla="val 21257301"/>
            </a:avLst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Rectangle 3">
            <a:extLst>
              <a:ext uri="{FF2B5EF4-FFF2-40B4-BE49-F238E27FC236}">
                <a16:creationId xmlns:a16="http://schemas.microsoft.com/office/drawing/2014/main" id="{BA5CF1D0-83DF-4649-B626-D5D2BBFFE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2809" y="3004291"/>
            <a:ext cx="893630" cy="55070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?m </a:t>
            </a:r>
          </a:p>
        </p:txBody>
      </p:sp>
      <p:sp>
        <p:nvSpPr>
          <p:cNvPr id="26" name="Arc 25">
            <a:extLst>
              <a:ext uri="{FF2B5EF4-FFF2-40B4-BE49-F238E27FC236}">
                <a16:creationId xmlns:a16="http://schemas.microsoft.com/office/drawing/2014/main" id="{C44B869D-E52E-4763-BEF9-EE0188393B33}"/>
              </a:ext>
            </a:extLst>
          </p:cNvPr>
          <p:cNvSpPr/>
          <p:nvPr/>
        </p:nvSpPr>
        <p:spPr>
          <a:xfrm rot="10800000">
            <a:off x="3149286" y="4297927"/>
            <a:ext cx="3569453" cy="496873"/>
          </a:xfrm>
          <a:prstGeom prst="arc">
            <a:avLst>
              <a:gd name="adj1" fmla="val 11062543"/>
              <a:gd name="adj2" fmla="val 21518440"/>
            </a:avLst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3465992F-E131-4D54-AE67-DFAA5D630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4133" y="4620288"/>
            <a:ext cx="840235" cy="51035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?m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3">
                <a:extLst>
                  <a:ext uri="{FF2B5EF4-FFF2-40B4-BE49-F238E27FC236}">
                    <a16:creationId xmlns:a16="http://schemas.microsoft.com/office/drawing/2014/main" id="{BE460030-1A66-432A-ACDA-454B30A891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61403" y="466831"/>
                <a:ext cx="671277" cy="1373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1pPr>
                <a:lvl2pPr marL="742950" indent="-285750"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2pPr>
                <a:lvl3pPr marL="1143000" indent="-228600"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3pPr>
                <a:lvl4pPr marL="1600200" indent="-228600"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4pPr>
                <a:lvl5pPr marL="2057400" indent="-228600"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rgbClr val="000000"/>
                    </a:solidFill>
                    <a:latin typeface="HP001 4 hàng" pitchFamily="34" charset="0"/>
                  </a:defRPr>
                </a:lvl9pPr>
              </a:lstStyle>
              <a:p>
                <a:pPr eaLnBrk="1" hangingPunct="1">
                  <a:lnSpc>
                    <a:spcPct val="90000"/>
                  </a:lnSpc>
                  <a:spcBef>
                    <a:spcPct val="2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en-US" sz="4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en-US" sz="4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vi-VN" altLang="en-US" sz="4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Rectangle 3">
                <a:extLst>
                  <a:ext uri="{FF2B5EF4-FFF2-40B4-BE49-F238E27FC236}">
                    <a16:creationId xmlns:a16="http://schemas.microsoft.com/office/drawing/2014/main" id="{BE460030-1A66-432A-ACDA-454B30A891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61403" y="466831"/>
                <a:ext cx="671277" cy="13733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6E94251D-9394-4A17-BCF0-580A9E01A708}"/>
              </a:ext>
            </a:extLst>
          </p:cNvPr>
          <p:cNvGrpSpPr/>
          <p:nvPr/>
        </p:nvGrpSpPr>
        <p:grpSpPr>
          <a:xfrm>
            <a:off x="5535052" y="4304561"/>
            <a:ext cx="1193007" cy="303609"/>
            <a:chOff x="6757988" y="2717850"/>
            <a:chExt cx="1828798" cy="307180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FBE56E0-AE3B-4A55-8449-73B5494A9151}"/>
                </a:ext>
              </a:extLst>
            </p:cNvPr>
            <p:cNvCxnSpPr/>
            <p:nvPr/>
          </p:nvCxnSpPr>
          <p:spPr>
            <a:xfrm>
              <a:off x="6757988" y="2889299"/>
              <a:ext cx="1814512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4152D544-1B02-4940-B910-360DDFC80AE2}"/>
                </a:ext>
              </a:extLst>
            </p:cNvPr>
            <p:cNvCxnSpPr/>
            <p:nvPr/>
          </p:nvCxnSpPr>
          <p:spPr>
            <a:xfrm>
              <a:off x="6772275" y="2724992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53C29A2F-BA8B-4164-8FFC-7E8EA6674F01}"/>
                </a:ext>
              </a:extLst>
            </p:cNvPr>
            <p:cNvCxnSpPr/>
            <p:nvPr/>
          </p:nvCxnSpPr>
          <p:spPr>
            <a:xfrm>
              <a:off x="8586786" y="2717850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8CC10F3-06BD-4CDD-BCA7-FDC73F04B844}"/>
              </a:ext>
            </a:extLst>
          </p:cNvPr>
          <p:cNvGrpSpPr/>
          <p:nvPr/>
        </p:nvGrpSpPr>
        <p:grpSpPr>
          <a:xfrm>
            <a:off x="4351364" y="4307643"/>
            <a:ext cx="1193007" cy="303609"/>
            <a:chOff x="6757988" y="2717850"/>
            <a:chExt cx="1828798" cy="307180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AC72207-41C1-43B1-85EF-E3DEB8FFAA2E}"/>
                </a:ext>
              </a:extLst>
            </p:cNvPr>
            <p:cNvCxnSpPr/>
            <p:nvPr/>
          </p:nvCxnSpPr>
          <p:spPr>
            <a:xfrm>
              <a:off x="6757988" y="2889299"/>
              <a:ext cx="1814512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3AA01F75-49C6-4DF8-A128-2A29F1BA2815}"/>
                </a:ext>
              </a:extLst>
            </p:cNvPr>
            <p:cNvCxnSpPr/>
            <p:nvPr/>
          </p:nvCxnSpPr>
          <p:spPr>
            <a:xfrm>
              <a:off x="6772275" y="2724992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BFF5344-6257-4B7D-B5DA-E3D0EF4CAC92}"/>
                </a:ext>
              </a:extLst>
            </p:cNvPr>
            <p:cNvCxnSpPr/>
            <p:nvPr/>
          </p:nvCxnSpPr>
          <p:spPr>
            <a:xfrm>
              <a:off x="8586786" y="2717850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6830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 animBg="1"/>
      <p:bldP spid="25" grpId="0" animBg="1"/>
      <p:bldP spid="26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488AEDBE-2F0D-497B-B77E-9363F02AAB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75" y="-1"/>
            <a:ext cx="12220575" cy="6858001"/>
          </a:xfrm>
          <a:prstGeom prst="rect">
            <a:avLst/>
          </a:prstGeom>
        </p:spPr>
      </p:pic>
      <p:sp>
        <p:nvSpPr>
          <p:cNvPr id="36" name="Text Box 49">
            <a:extLst>
              <a:ext uri="{FF2B5EF4-FFF2-40B4-BE49-F238E27FC236}">
                <a16:creationId xmlns:a16="http://schemas.microsoft.com/office/drawing/2014/main" id="{B6DC1D23-8D08-4A0A-AB14-3FF99B5DB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030718"/>
            <a:ext cx="6096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600">
              <a:latin typeface="Times New Roman" panose="02020603050405020304" pitchFamily="18" charset="0"/>
            </a:endParaRPr>
          </a:p>
        </p:txBody>
      </p:sp>
      <p:sp>
        <p:nvSpPr>
          <p:cNvPr id="37" name="Text Box 4">
            <a:extLst>
              <a:ext uri="{FF2B5EF4-FFF2-40B4-BE49-F238E27FC236}">
                <a16:creationId xmlns:a16="http://schemas.microsoft.com/office/drawing/2014/main" id="{C07F9BB7-56F2-4DEC-9C5E-4DFCCF0E7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-457200"/>
            <a:ext cx="807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3200" b="1" i="1">
              <a:latin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F879BD-D58E-4B6B-AE12-D6A0CACFA417}"/>
              </a:ext>
            </a:extLst>
          </p:cNvPr>
          <p:cNvSpPr txBox="1"/>
          <p:nvPr/>
        </p:nvSpPr>
        <p:spPr>
          <a:xfrm>
            <a:off x="161308" y="2750424"/>
            <a:ext cx="7558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E9ECD10-19CB-4E55-9CC9-C0B5ADB67A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4747" y="3271768"/>
            <a:ext cx="1990513" cy="59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200" dirty="0">
                <a:solidFill>
                  <a:srgbClr val="152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+ 3 =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A35CF2A5-A2C8-4413-A42C-5DF3132924DC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3028816" y="3251369"/>
            <a:ext cx="2163993" cy="633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32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32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3CC169-C4E7-4D4C-8DB6-A232AED0B9B9}"/>
              </a:ext>
            </a:extLst>
          </p:cNvPr>
          <p:cNvSpPr txBox="1"/>
          <p:nvPr/>
        </p:nvSpPr>
        <p:spPr>
          <a:xfrm>
            <a:off x="161308" y="3812211"/>
            <a:ext cx="520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713F1C14-601E-4378-8444-3C5BF4BED2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8655" y="4315732"/>
            <a:ext cx="3419899" cy="59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200" dirty="0">
                <a:solidFill>
                  <a:srgbClr val="152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125 : 5 x 2 =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272947-B45F-4A58-B784-CD0D174B98B1}"/>
              </a:ext>
            </a:extLst>
          </p:cNvPr>
          <p:cNvSpPr txBox="1"/>
          <p:nvPr/>
        </p:nvSpPr>
        <p:spPr>
          <a:xfrm>
            <a:off x="193889" y="4739548"/>
            <a:ext cx="45429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33ACFA97-B9B4-43A8-A15E-0A7BC10DB3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2302" y="5152542"/>
            <a:ext cx="3166528" cy="59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200" dirty="0">
                <a:solidFill>
                  <a:srgbClr val="152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125 – 50 = 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4D25B245-EA8C-4C5B-A447-ADF3C97CD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9893" y="5659454"/>
            <a:ext cx="2297014" cy="459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2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altLang="en-US" sz="32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altLang="en-US" sz="32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D1D59C-D02A-4A23-8336-C0F01C28F673}"/>
              </a:ext>
            </a:extLst>
          </p:cNvPr>
          <p:cNvSpPr txBox="1"/>
          <p:nvPr/>
        </p:nvSpPr>
        <p:spPr>
          <a:xfrm>
            <a:off x="2675146" y="5657231"/>
            <a:ext cx="3524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m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2EEDD055-36AE-49B1-AE49-AE86CE21C3D3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4058070" y="4323638"/>
            <a:ext cx="1999218" cy="633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( m )</a:t>
            </a:r>
            <a:endParaRPr lang="en-US" altLang="en-US" sz="32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4E066766-4CC6-4150-8C0C-37E45829C759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3780914" y="5169078"/>
            <a:ext cx="1911780" cy="576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 ( m )</a:t>
            </a:r>
            <a:endParaRPr lang="en-US" altLang="en-US" sz="32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587253-73F5-4E37-B98B-567392D49A28}"/>
              </a:ext>
            </a:extLst>
          </p:cNvPr>
          <p:cNvSpPr txBox="1"/>
          <p:nvPr/>
        </p:nvSpPr>
        <p:spPr>
          <a:xfrm>
            <a:off x="2635766" y="6287648"/>
            <a:ext cx="3524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 m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004A069B-DC48-4CF9-8F5E-7D1FC05EB3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4961" y="205206"/>
            <a:ext cx="310038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vi-VN" altLang="en-US" sz="32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 sơ đồ:</a:t>
            </a: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8CA09BE8-5AE7-4428-8C79-723229D98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9196" y="989229"/>
            <a:ext cx="3168214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alt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2D73F5F0-7A0C-484F-9451-0CF88F555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2786" y="1632167"/>
            <a:ext cx="3338812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</a:t>
            </a:r>
            <a:endParaRPr lang="vi-VN" alt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86A7A82-C210-4AE3-BA82-01DB5ECCADE1}"/>
              </a:ext>
            </a:extLst>
          </p:cNvPr>
          <p:cNvGrpSpPr/>
          <p:nvPr/>
        </p:nvGrpSpPr>
        <p:grpSpPr>
          <a:xfrm>
            <a:off x="3988401" y="1222130"/>
            <a:ext cx="1193007" cy="303609"/>
            <a:chOff x="6757988" y="2717850"/>
            <a:chExt cx="1828798" cy="307180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106965D-864B-4708-80BC-8215BD0A0ACC}"/>
                </a:ext>
              </a:extLst>
            </p:cNvPr>
            <p:cNvCxnSpPr/>
            <p:nvPr/>
          </p:nvCxnSpPr>
          <p:spPr>
            <a:xfrm>
              <a:off x="6757988" y="2889299"/>
              <a:ext cx="1814512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5AFA00E2-1CE3-43D4-B250-B3E459B3A28C}"/>
                </a:ext>
              </a:extLst>
            </p:cNvPr>
            <p:cNvCxnSpPr/>
            <p:nvPr/>
          </p:nvCxnSpPr>
          <p:spPr>
            <a:xfrm>
              <a:off x="6772275" y="2724992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D8B2BD7-E38D-43EE-8B50-D31EC704FA64}"/>
                </a:ext>
              </a:extLst>
            </p:cNvPr>
            <p:cNvCxnSpPr/>
            <p:nvPr/>
          </p:nvCxnSpPr>
          <p:spPr>
            <a:xfrm>
              <a:off x="8586786" y="2717850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CA83BD3-74B4-4944-9BCF-34AA87A091E4}"/>
              </a:ext>
            </a:extLst>
          </p:cNvPr>
          <p:cNvGrpSpPr/>
          <p:nvPr/>
        </p:nvGrpSpPr>
        <p:grpSpPr>
          <a:xfrm>
            <a:off x="5169510" y="1217362"/>
            <a:ext cx="1193007" cy="303609"/>
            <a:chOff x="6757988" y="2717850"/>
            <a:chExt cx="1828798" cy="30718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11F974E-2A32-4CB9-B4C2-9E1947003617}"/>
                </a:ext>
              </a:extLst>
            </p:cNvPr>
            <p:cNvCxnSpPr/>
            <p:nvPr/>
          </p:nvCxnSpPr>
          <p:spPr>
            <a:xfrm>
              <a:off x="6757988" y="2889299"/>
              <a:ext cx="1814512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4483314-9678-4D98-A1EF-3BBDFE5BF690}"/>
                </a:ext>
              </a:extLst>
            </p:cNvPr>
            <p:cNvCxnSpPr/>
            <p:nvPr/>
          </p:nvCxnSpPr>
          <p:spPr>
            <a:xfrm>
              <a:off x="6772275" y="2724992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6F65D56-4DDC-4E0C-B89A-21EE50AB36D2}"/>
                </a:ext>
              </a:extLst>
            </p:cNvPr>
            <p:cNvCxnSpPr/>
            <p:nvPr/>
          </p:nvCxnSpPr>
          <p:spPr>
            <a:xfrm>
              <a:off x="8586786" y="2717850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4C890D2-7859-4E17-8895-571BA0030993}"/>
              </a:ext>
            </a:extLst>
          </p:cNvPr>
          <p:cNvGrpSpPr/>
          <p:nvPr/>
        </p:nvGrpSpPr>
        <p:grpSpPr>
          <a:xfrm>
            <a:off x="4004462" y="1836272"/>
            <a:ext cx="1193007" cy="303609"/>
            <a:chOff x="6757988" y="2717850"/>
            <a:chExt cx="1828798" cy="307180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DC640451-CD72-42CB-955D-91992713E0E1}"/>
                </a:ext>
              </a:extLst>
            </p:cNvPr>
            <p:cNvCxnSpPr/>
            <p:nvPr/>
          </p:nvCxnSpPr>
          <p:spPr>
            <a:xfrm>
              <a:off x="6757988" y="2889299"/>
              <a:ext cx="1814512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9200907-2BF4-4F07-9AB2-43766F17D2B7}"/>
                </a:ext>
              </a:extLst>
            </p:cNvPr>
            <p:cNvCxnSpPr/>
            <p:nvPr/>
          </p:nvCxnSpPr>
          <p:spPr>
            <a:xfrm>
              <a:off x="6772275" y="2724992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C688E50-CC96-4729-9ADD-0558326E34C3}"/>
                </a:ext>
              </a:extLst>
            </p:cNvPr>
            <p:cNvCxnSpPr/>
            <p:nvPr/>
          </p:nvCxnSpPr>
          <p:spPr>
            <a:xfrm>
              <a:off x="8586786" y="2717850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ight Brace 33">
            <a:extLst>
              <a:ext uri="{FF2B5EF4-FFF2-40B4-BE49-F238E27FC236}">
                <a16:creationId xmlns:a16="http://schemas.microsoft.com/office/drawing/2014/main" id="{FB0D6630-84B3-4DE1-8B28-C5BC6229EE87}"/>
              </a:ext>
            </a:extLst>
          </p:cNvPr>
          <p:cNvSpPr/>
          <p:nvPr/>
        </p:nvSpPr>
        <p:spPr>
          <a:xfrm>
            <a:off x="8061374" y="780803"/>
            <a:ext cx="241790" cy="1437939"/>
          </a:xfrm>
          <a:prstGeom prst="rightBrace">
            <a:avLst>
              <a:gd name="adj1" fmla="val 81965"/>
              <a:gd name="adj2" fmla="val 49432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1400"/>
          </a:p>
        </p:txBody>
      </p:sp>
      <p:sp>
        <p:nvSpPr>
          <p:cNvPr id="35" name="Rectangle 3">
            <a:extLst>
              <a:ext uri="{FF2B5EF4-FFF2-40B4-BE49-F238E27FC236}">
                <a16:creationId xmlns:a16="http://schemas.microsoft.com/office/drawing/2014/main" id="{E24E80D6-1935-4401-9619-FD010C98D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1494" y="1169499"/>
            <a:ext cx="1729358" cy="55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125 m</a:t>
            </a:r>
          </a:p>
        </p:txBody>
      </p:sp>
      <p:sp>
        <p:nvSpPr>
          <p:cNvPr id="38" name="Arc 37">
            <a:extLst>
              <a:ext uri="{FF2B5EF4-FFF2-40B4-BE49-F238E27FC236}">
                <a16:creationId xmlns:a16="http://schemas.microsoft.com/office/drawing/2014/main" id="{5EA6BB81-8744-4D10-B88D-0B6D5DD9AB38}"/>
              </a:ext>
            </a:extLst>
          </p:cNvPr>
          <p:cNvSpPr/>
          <p:nvPr/>
        </p:nvSpPr>
        <p:spPr>
          <a:xfrm>
            <a:off x="3988400" y="881100"/>
            <a:ext cx="2355477" cy="828080"/>
          </a:xfrm>
          <a:prstGeom prst="arc">
            <a:avLst>
              <a:gd name="adj1" fmla="val 10918348"/>
              <a:gd name="adj2" fmla="val 21257301"/>
            </a:avLst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1400"/>
          </a:p>
        </p:txBody>
      </p:sp>
      <p:sp>
        <p:nvSpPr>
          <p:cNvPr id="39" name="Rectangle 3">
            <a:extLst>
              <a:ext uri="{FF2B5EF4-FFF2-40B4-BE49-F238E27FC236}">
                <a16:creationId xmlns:a16="http://schemas.microsoft.com/office/drawing/2014/main" id="{4F2194C6-05D4-4914-8A18-ACC7A80EC5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7264" y="537273"/>
            <a:ext cx="1130024" cy="550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?m </a:t>
            </a:r>
          </a:p>
        </p:txBody>
      </p:sp>
      <p:sp>
        <p:nvSpPr>
          <p:cNvPr id="41" name="Arc 40">
            <a:extLst>
              <a:ext uri="{FF2B5EF4-FFF2-40B4-BE49-F238E27FC236}">
                <a16:creationId xmlns:a16="http://schemas.microsoft.com/office/drawing/2014/main" id="{676607C2-844C-4829-8108-FE5C25FCBBDC}"/>
              </a:ext>
            </a:extLst>
          </p:cNvPr>
          <p:cNvSpPr/>
          <p:nvPr/>
        </p:nvSpPr>
        <p:spPr>
          <a:xfrm rot="10800000">
            <a:off x="3983741" y="1830909"/>
            <a:ext cx="3569453" cy="496873"/>
          </a:xfrm>
          <a:prstGeom prst="arc">
            <a:avLst>
              <a:gd name="adj1" fmla="val 11062543"/>
              <a:gd name="adj2" fmla="val 21518440"/>
            </a:avLst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1400"/>
          </a:p>
        </p:txBody>
      </p:sp>
      <p:sp>
        <p:nvSpPr>
          <p:cNvPr id="42" name="Rectangle 3">
            <a:extLst>
              <a:ext uri="{FF2B5EF4-FFF2-40B4-BE49-F238E27FC236}">
                <a16:creationId xmlns:a16="http://schemas.microsoft.com/office/drawing/2014/main" id="{04F5BC25-F479-4944-871F-6A20C2D817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2276" y="2231454"/>
            <a:ext cx="1319407" cy="510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?m </a:t>
            </a:r>
          </a:p>
        </p:txBody>
      </p:sp>
      <p:sp>
        <p:nvSpPr>
          <p:cNvPr id="43" name="Rectangle 3">
            <a:extLst>
              <a:ext uri="{FF2B5EF4-FFF2-40B4-BE49-F238E27FC236}">
                <a16:creationId xmlns:a16="http://schemas.microsoft.com/office/drawing/2014/main" id="{663D976A-AC06-417F-A576-1F42F0753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9883" y="41669"/>
            <a:ext cx="2497885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alt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CD4AED8-8376-4848-8404-A1DEA662FEAF}"/>
              </a:ext>
            </a:extLst>
          </p:cNvPr>
          <p:cNvGrpSpPr/>
          <p:nvPr/>
        </p:nvGrpSpPr>
        <p:grpSpPr>
          <a:xfrm>
            <a:off x="6369507" y="1837543"/>
            <a:ext cx="1193007" cy="303609"/>
            <a:chOff x="6757988" y="2717850"/>
            <a:chExt cx="1828798" cy="307180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9185E77F-C22B-4E82-B2B7-A704D6A8CD1D}"/>
                </a:ext>
              </a:extLst>
            </p:cNvPr>
            <p:cNvCxnSpPr/>
            <p:nvPr/>
          </p:nvCxnSpPr>
          <p:spPr>
            <a:xfrm>
              <a:off x="6757988" y="2889299"/>
              <a:ext cx="1814512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40899688-7FC5-4002-9B35-49A3F65CA601}"/>
                </a:ext>
              </a:extLst>
            </p:cNvPr>
            <p:cNvCxnSpPr/>
            <p:nvPr/>
          </p:nvCxnSpPr>
          <p:spPr>
            <a:xfrm>
              <a:off x="6772275" y="2724992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0B5248A9-9486-4332-98D7-122F3C7A7149}"/>
                </a:ext>
              </a:extLst>
            </p:cNvPr>
            <p:cNvCxnSpPr/>
            <p:nvPr/>
          </p:nvCxnSpPr>
          <p:spPr>
            <a:xfrm>
              <a:off x="8586786" y="2717850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0DE08C6-2F4B-4761-BAC0-EF431BB2B969}"/>
              </a:ext>
            </a:extLst>
          </p:cNvPr>
          <p:cNvGrpSpPr/>
          <p:nvPr/>
        </p:nvGrpSpPr>
        <p:grpSpPr>
          <a:xfrm>
            <a:off x="5185819" y="1840625"/>
            <a:ext cx="1193007" cy="303609"/>
            <a:chOff x="6757988" y="2717850"/>
            <a:chExt cx="1828798" cy="307180"/>
          </a:xfrm>
        </p:grpSpPr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DC513C21-1A50-4973-94DA-5A9D64B203CC}"/>
                </a:ext>
              </a:extLst>
            </p:cNvPr>
            <p:cNvCxnSpPr/>
            <p:nvPr/>
          </p:nvCxnSpPr>
          <p:spPr>
            <a:xfrm>
              <a:off x="6757988" y="2889299"/>
              <a:ext cx="1814512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9A8FAF51-74DA-49A3-920E-F910BBC4776F}"/>
                </a:ext>
              </a:extLst>
            </p:cNvPr>
            <p:cNvCxnSpPr/>
            <p:nvPr/>
          </p:nvCxnSpPr>
          <p:spPr>
            <a:xfrm>
              <a:off x="6772275" y="2724992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CE8EB186-2CAC-4876-BDBB-2906BC8A89D6}"/>
                </a:ext>
              </a:extLst>
            </p:cNvPr>
            <p:cNvCxnSpPr/>
            <p:nvPr/>
          </p:nvCxnSpPr>
          <p:spPr>
            <a:xfrm>
              <a:off x="8586786" y="2717850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02973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488AEDBE-2F0D-497B-B77E-9363F02AAB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75" y="-1"/>
            <a:ext cx="12220575" cy="6858001"/>
          </a:xfrm>
          <a:prstGeom prst="rect">
            <a:avLst/>
          </a:prstGeom>
        </p:spPr>
      </p:pic>
      <p:sp>
        <p:nvSpPr>
          <p:cNvPr id="36" name="Text Box 49">
            <a:extLst>
              <a:ext uri="{FF2B5EF4-FFF2-40B4-BE49-F238E27FC236}">
                <a16:creationId xmlns:a16="http://schemas.microsoft.com/office/drawing/2014/main" id="{B6DC1D23-8D08-4A0A-AB14-3FF99B5DB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181600"/>
            <a:ext cx="609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37" name="Text Box 4">
            <a:extLst>
              <a:ext uri="{FF2B5EF4-FFF2-40B4-BE49-F238E27FC236}">
                <a16:creationId xmlns:a16="http://schemas.microsoft.com/office/drawing/2014/main" id="{C07F9BB7-56F2-4DEC-9C5E-4DFCCF0E7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-457200"/>
            <a:ext cx="807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3200" b="1" i="1">
              <a:latin typeface="Times New Roman" panose="02020603050405020304" pitchFamily="18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691428E-1ADF-463A-B3DC-61E588628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299" y="81183"/>
            <a:ext cx="11894948" cy="1664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marL="0" indent="0" eaLnBrk="1" hangingPunct="1"/>
            <a:r>
              <a:rPr lang="en-US" altLang="en-US" sz="3600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en-US" alt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64 m,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8m.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2963C9B-C4CD-4635-BF30-E6F301C211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5929" y="3398040"/>
            <a:ext cx="310038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vi-VN" altLang="en-US" sz="40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 sơ đồ: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A2948AF6-C740-48CD-9D70-7AC6B0ED4D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0164" y="4182063"/>
            <a:ext cx="3168214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alt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C862FC3A-9150-4F81-954D-6237BE3A1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3754" y="4825001"/>
            <a:ext cx="3338812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</a:t>
            </a:r>
            <a:endParaRPr lang="vi-VN" alt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1678110B-FFEF-4EA7-9CAF-A0CE1A49F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5928" y="1586573"/>
            <a:ext cx="202218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altLang="en-US" sz="4000" dirty="0">
              <a:solidFill>
                <a:srgbClr val="92D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D433BCD-71F0-4429-B2F0-259D78922AF0}"/>
              </a:ext>
            </a:extLst>
          </p:cNvPr>
          <p:cNvGrpSpPr/>
          <p:nvPr/>
        </p:nvGrpSpPr>
        <p:grpSpPr>
          <a:xfrm>
            <a:off x="4149369" y="4414964"/>
            <a:ext cx="2251431" cy="303609"/>
            <a:chOff x="6757988" y="2717850"/>
            <a:chExt cx="1828798" cy="307180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35D54C1-EF57-456B-AF6F-DDB0A6F6441A}"/>
                </a:ext>
              </a:extLst>
            </p:cNvPr>
            <p:cNvCxnSpPr/>
            <p:nvPr/>
          </p:nvCxnSpPr>
          <p:spPr>
            <a:xfrm>
              <a:off x="6757988" y="2889299"/>
              <a:ext cx="1814512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DE23D9D-A441-4E65-8DFE-6F97CD73B03C}"/>
                </a:ext>
              </a:extLst>
            </p:cNvPr>
            <p:cNvCxnSpPr/>
            <p:nvPr/>
          </p:nvCxnSpPr>
          <p:spPr>
            <a:xfrm>
              <a:off x="6772275" y="2724992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AF292FA-932D-4190-B542-ED178AEBDF20}"/>
                </a:ext>
              </a:extLst>
            </p:cNvPr>
            <p:cNvCxnSpPr/>
            <p:nvPr/>
          </p:nvCxnSpPr>
          <p:spPr>
            <a:xfrm>
              <a:off x="8586786" y="2717850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19F0A01-B166-415F-968D-E7E7CB559D89}"/>
              </a:ext>
            </a:extLst>
          </p:cNvPr>
          <p:cNvGrpSpPr/>
          <p:nvPr/>
        </p:nvGrpSpPr>
        <p:grpSpPr>
          <a:xfrm>
            <a:off x="4165430" y="5029106"/>
            <a:ext cx="2217783" cy="303609"/>
            <a:chOff x="6757988" y="2717850"/>
            <a:chExt cx="1828798" cy="307180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0325475-BD9D-4D6B-A89C-F0DCCA610EE9}"/>
                </a:ext>
              </a:extLst>
            </p:cNvPr>
            <p:cNvCxnSpPr/>
            <p:nvPr/>
          </p:nvCxnSpPr>
          <p:spPr>
            <a:xfrm>
              <a:off x="6757988" y="2889299"/>
              <a:ext cx="1814512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B9505C2-266A-462E-A26B-96C18B279417}"/>
                </a:ext>
              </a:extLst>
            </p:cNvPr>
            <p:cNvCxnSpPr/>
            <p:nvPr/>
          </p:nvCxnSpPr>
          <p:spPr>
            <a:xfrm>
              <a:off x="6772275" y="2724992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89BB03D-645F-47A4-A3F5-15E8D750A173}"/>
                </a:ext>
              </a:extLst>
            </p:cNvPr>
            <p:cNvCxnSpPr/>
            <p:nvPr/>
          </p:nvCxnSpPr>
          <p:spPr>
            <a:xfrm>
              <a:off x="8586786" y="2717850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ight Brace 17">
            <a:extLst>
              <a:ext uri="{FF2B5EF4-FFF2-40B4-BE49-F238E27FC236}">
                <a16:creationId xmlns:a16="http://schemas.microsoft.com/office/drawing/2014/main" id="{DAAE63AD-1B2E-49E6-A52B-6A0EE81E624E}"/>
              </a:ext>
            </a:extLst>
          </p:cNvPr>
          <p:cNvSpPr/>
          <p:nvPr/>
        </p:nvSpPr>
        <p:spPr>
          <a:xfrm>
            <a:off x="8222342" y="3973637"/>
            <a:ext cx="241790" cy="1437939"/>
          </a:xfrm>
          <a:prstGeom prst="rightBrace">
            <a:avLst>
              <a:gd name="adj1" fmla="val 81965"/>
              <a:gd name="adj2" fmla="val 49432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B269F019-EAA6-42DE-A024-9E2964F62A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2461" y="4362333"/>
            <a:ext cx="1647903" cy="55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32m</a:t>
            </a:r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C2ADA0EB-4C8D-43AF-9648-4ECB99C452D4}"/>
              </a:ext>
            </a:extLst>
          </p:cNvPr>
          <p:cNvSpPr/>
          <p:nvPr/>
        </p:nvSpPr>
        <p:spPr>
          <a:xfrm>
            <a:off x="4149369" y="4073934"/>
            <a:ext cx="2216520" cy="828080"/>
          </a:xfrm>
          <a:prstGeom prst="arc">
            <a:avLst>
              <a:gd name="adj1" fmla="val 10918348"/>
              <a:gd name="adj2" fmla="val 164719"/>
            </a:avLst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7ABAE931-3358-4CC9-B5B5-2F048E7336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8232" y="3730107"/>
            <a:ext cx="531090" cy="55070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F4FE9FE-5767-4D98-B058-7324BBB319FB}"/>
              </a:ext>
            </a:extLst>
          </p:cNvPr>
          <p:cNvSpPr/>
          <p:nvPr/>
        </p:nvSpPr>
        <p:spPr>
          <a:xfrm rot="10800000">
            <a:off x="4144709" y="5023743"/>
            <a:ext cx="3569453" cy="496873"/>
          </a:xfrm>
          <a:prstGeom prst="arc">
            <a:avLst>
              <a:gd name="adj1" fmla="val 11062543"/>
              <a:gd name="adj2" fmla="val 170857"/>
            </a:avLst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Rectangle 3">
            <a:extLst>
              <a:ext uri="{FF2B5EF4-FFF2-40B4-BE49-F238E27FC236}">
                <a16:creationId xmlns:a16="http://schemas.microsoft.com/office/drawing/2014/main" id="{5A20962E-466F-498E-A766-596B6B0542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557" y="5346104"/>
            <a:ext cx="501794" cy="51035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72F7F73-59CC-4922-810B-756FFAA7FD3E}"/>
              </a:ext>
            </a:extLst>
          </p:cNvPr>
          <p:cNvGrpSpPr/>
          <p:nvPr/>
        </p:nvGrpSpPr>
        <p:grpSpPr>
          <a:xfrm>
            <a:off x="6370701" y="5022047"/>
            <a:ext cx="1193007" cy="303609"/>
            <a:chOff x="6757988" y="2717850"/>
            <a:chExt cx="1828798" cy="307180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21AD4E1-23C0-4410-8500-460571A2D428}"/>
                </a:ext>
              </a:extLst>
            </p:cNvPr>
            <p:cNvCxnSpPr/>
            <p:nvPr/>
          </p:nvCxnSpPr>
          <p:spPr>
            <a:xfrm>
              <a:off x="6757988" y="2889299"/>
              <a:ext cx="1814512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7B2CBAF-5470-476B-B606-E2B02721ACBF}"/>
                </a:ext>
              </a:extLst>
            </p:cNvPr>
            <p:cNvCxnSpPr/>
            <p:nvPr/>
          </p:nvCxnSpPr>
          <p:spPr>
            <a:xfrm>
              <a:off x="6772275" y="2724992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FB453A5-D69D-46AE-BD56-31D3291F86A3}"/>
                </a:ext>
              </a:extLst>
            </p:cNvPr>
            <p:cNvCxnSpPr/>
            <p:nvPr/>
          </p:nvCxnSpPr>
          <p:spPr>
            <a:xfrm>
              <a:off x="8586786" y="2717850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 3">
            <a:extLst>
              <a:ext uri="{FF2B5EF4-FFF2-40B4-BE49-F238E27FC236}">
                <a16:creationId xmlns:a16="http://schemas.microsoft.com/office/drawing/2014/main" id="{439C74D4-7061-441B-AD43-E37A71B49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331" y="2335939"/>
            <a:ext cx="10975753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alt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alt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alt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64 : 2 = 32 ( m )</a:t>
            </a:r>
            <a:endParaRPr lang="vi-VN" alt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D1F175C1-DF5E-4C1E-B96D-0BF284172BAA}"/>
              </a:ext>
            </a:extLst>
          </p:cNvPr>
          <p:cNvSpPr/>
          <p:nvPr/>
        </p:nvSpPr>
        <p:spPr>
          <a:xfrm>
            <a:off x="6386610" y="4910256"/>
            <a:ext cx="1159772" cy="496873"/>
          </a:xfrm>
          <a:prstGeom prst="arc">
            <a:avLst>
              <a:gd name="adj1" fmla="val 11062543"/>
              <a:gd name="adj2" fmla="val 21465332"/>
            </a:avLst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B3E80A9B-CDA1-4541-B0E8-5688EA712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1395" y="4274377"/>
            <a:ext cx="883260" cy="51035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8m </a:t>
            </a:r>
          </a:p>
        </p:txBody>
      </p:sp>
    </p:spTree>
    <p:extLst>
      <p:ext uri="{BB962C8B-B14F-4D97-AF65-F5344CB8AC3E}">
        <p14:creationId xmlns:p14="http://schemas.microsoft.com/office/powerpoint/2010/main" val="95087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 animBg="1"/>
      <p:bldP spid="21" grpId="0" animBg="1"/>
      <p:bldP spid="22" grpId="0" animBg="1"/>
      <p:bldP spid="23" grpId="0" animBg="1"/>
      <p:bldP spid="29" grpId="0" animBg="1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>
            <a:extLst>
              <a:ext uri="{FF2B5EF4-FFF2-40B4-BE49-F238E27FC236}">
                <a16:creationId xmlns:a16="http://schemas.microsoft.com/office/drawing/2014/main" id="{488AEDBE-2F0D-497B-B77E-9363F02AAB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575" y="0"/>
            <a:ext cx="12220575" cy="6858001"/>
          </a:xfrm>
          <a:prstGeom prst="rect">
            <a:avLst/>
          </a:prstGeom>
        </p:spPr>
      </p:pic>
      <p:sp>
        <p:nvSpPr>
          <p:cNvPr id="36" name="Text Box 49">
            <a:extLst>
              <a:ext uri="{FF2B5EF4-FFF2-40B4-BE49-F238E27FC236}">
                <a16:creationId xmlns:a16="http://schemas.microsoft.com/office/drawing/2014/main" id="{B6DC1D23-8D08-4A0A-AB14-3FF99B5DB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5181600"/>
            <a:ext cx="609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37" name="Text Box 4">
            <a:extLst>
              <a:ext uri="{FF2B5EF4-FFF2-40B4-BE49-F238E27FC236}">
                <a16:creationId xmlns:a16="http://schemas.microsoft.com/office/drawing/2014/main" id="{C07F9BB7-56F2-4DEC-9C5E-4DFCCF0E7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-457200"/>
            <a:ext cx="8077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3200" b="1" i="1">
              <a:latin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0C97FA-56FA-42E8-9CEA-34EB63D4FA3B}"/>
              </a:ext>
            </a:extLst>
          </p:cNvPr>
          <p:cNvSpPr txBox="1"/>
          <p:nvPr/>
        </p:nvSpPr>
        <p:spPr>
          <a:xfrm>
            <a:off x="2133600" y="3541375"/>
            <a:ext cx="6176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2C25AE2-C6E9-4CF5-AD1B-941818CB34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4454" y="4046796"/>
            <a:ext cx="3419899" cy="59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>
                <a:solidFill>
                  <a:srgbClr val="152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( 32 – 8 ) : 2 =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9796F3-0087-4844-B4E8-18BD7C426A9A}"/>
              </a:ext>
            </a:extLst>
          </p:cNvPr>
          <p:cNvSpPr txBox="1"/>
          <p:nvPr/>
        </p:nvSpPr>
        <p:spPr>
          <a:xfrm>
            <a:off x="2062775" y="4516671"/>
            <a:ext cx="6317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A1AD2BB3-0112-41AC-897C-DC52B19DA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2196" y="5044283"/>
            <a:ext cx="3166528" cy="592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>
                <a:solidFill>
                  <a:srgbClr val="1529E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– 12 =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C0AE231-0E68-44B0-AECA-08185F2B6FF8}"/>
              </a:ext>
            </a:extLst>
          </p:cNvPr>
          <p:cNvGrpSpPr/>
          <p:nvPr/>
        </p:nvGrpSpPr>
        <p:grpSpPr>
          <a:xfrm>
            <a:off x="3416784" y="5494783"/>
            <a:ext cx="5247189" cy="1102438"/>
            <a:chOff x="6592651" y="5314214"/>
            <a:chExt cx="5599349" cy="154378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F7434F8-D005-4572-9DF6-4DF842240A0C}"/>
                </a:ext>
              </a:extLst>
            </p:cNvPr>
            <p:cNvSpPr/>
            <p:nvPr/>
          </p:nvSpPr>
          <p:spPr>
            <a:xfrm>
              <a:off x="6592651" y="5314214"/>
              <a:ext cx="5599349" cy="1543786"/>
            </a:xfrm>
            <a:prstGeom prst="rect">
              <a:avLst/>
            </a:prstGeom>
            <a:ln w="38100"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1" name="Rectangle 3">
              <a:extLst>
                <a:ext uri="{FF2B5EF4-FFF2-40B4-BE49-F238E27FC236}">
                  <a16:creationId xmlns:a16="http://schemas.microsoft.com/office/drawing/2014/main" id="{6F247802-CD78-4EC2-85D6-73D311DB64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10303" y="5373429"/>
              <a:ext cx="2451176" cy="6429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marL="342900" indent="-3429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1pPr>
              <a:lvl2pPr marL="742950" indent="-28575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2pPr>
              <a:lvl3pPr marL="1143000" indent="-2286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3pPr>
              <a:lvl4pPr marL="1600200" indent="-2286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4pPr>
              <a:lvl5pPr marL="2057400" indent="-228600"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rgbClr val="000000"/>
                  </a:solidFill>
                  <a:latin typeface="HP001 4 hàng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20000"/>
                </a:spcBef>
              </a:pPr>
              <a:r>
                <a:rPr lang="en-US" altLang="en-US" sz="4000" dirty="0" err="1"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</a:t>
              </a:r>
              <a:r>
                <a:rPr lang="en-US" altLang="en-US" sz="4000" dirty="0"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4000" dirty="0" err="1"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altLang="en-US" sz="4000" dirty="0"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  <a:endParaRPr lang="vi-VN" altLang="en-US" sz="40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6B7986E-D68E-4D02-94A8-71F049E20363}"/>
              </a:ext>
            </a:extLst>
          </p:cNvPr>
          <p:cNvSpPr txBox="1"/>
          <p:nvPr/>
        </p:nvSpPr>
        <p:spPr>
          <a:xfrm>
            <a:off x="5155987" y="5461100"/>
            <a:ext cx="3524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m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DB9A64EC-D666-4D36-A968-D2EBA99F864E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6896297" y="4008265"/>
            <a:ext cx="1999218" cy="633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( m )</a:t>
            </a:r>
            <a:endParaRPr lang="en-US" altLang="en-US" sz="4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AE7EA678-4C3A-4140-8618-62E9726EC931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V="1">
            <a:off x="5664790" y="5017616"/>
            <a:ext cx="1911780" cy="576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( m )</a:t>
            </a:r>
            <a:endParaRPr lang="en-US" altLang="en-US" sz="4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E8DBA2-3DCD-4F95-8F90-B9F53C1E40B8}"/>
              </a:ext>
            </a:extLst>
          </p:cNvPr>
          <p:cNvSpPr txBox="1"/>
          <p:nvPr/>
        </p:nvSpPr>
        <p:spPr>
          <a:xfrm>
            <a:off x="5279299" y="5984573"/>
            <a:ext cx="3524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m</a:t>
            </a:r>
            <a:endParaRPr lang="vi-V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51F76026-AE89-461F-B0C7-B6D4B49AE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5809" y="1083227"/>
            <a:ext cx="3100388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vi-VN" altLang="en-US" sz="40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 sơ đồ:</a:t>
            </a: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88687603-7B55-4D52-894C-2EA4C2004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0044" y="1867250"/>
            <a:ext cx="3168214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alt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0219EA81-7B33-4080-BE57-2C2697A8F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3634" y="2510188"/>
            <a:ext cx="3338812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:</a:t>
            </a:r>
            <a:endParaRPr lang="vi-VN" alt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829B84C-28A5-4B55-8C9D-524A92186A64}"/>
              </a:ext>
            </a:extLst>
          </p:cNvPr>
          <p:cNvGrpSpPr/>
          <p:nvPr/>
        </p:nvGrpSpPr>
        <p:grpSpPr>
          <a:xfrm>
            <a:off x="4369249" y="2100151"/>
            <a:ext cx="2251431" cy="303609"/>
            <a:chOff x="6757988" y="2717850"/>
            <a:chExt cx="1828798" cy="307180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7C3C52F1-FE55-4D67-A06B-BDC323FFCF65}"/>
                </a:ext>
              </a:extLst>
            </p:cNvPr>
            <p:cNvCxnSpPr/>
            <p:nvPr/>
          </p:nvCxnSpPr>
          <p:spPr>
            <a:xfrm>
              <a:off x="6757988" y="2889299"/>
              <a:ext cx="1814512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FF882CD-6830-4AA3-B800-C76CA9696F5C}"/>
                </a:ext>
              </a:extLst>
            </p:cNvPr>
            <p:cNvCxnSpPr/>
            <p:nvPr/>
          </p:nvCxnSpPr>
          <p:spPr>
            <a:xfrm>
              <a:off x="6772275" y="2724992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90127D5-3D0F-4EB1-9C44-506E006393F3}"/>
                </a:ext>
              </a:extLst>
            </p:cNvPr>
            <p:cNvCxnSpPr/>
            <p:nvPr/>
          </p:nvCxnSpPr>
          <p:spPr>
            <a:xfrm>
              <a:off x="8586786" y="2717850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22FAE7B-CD74-4A7B-9F3C-A924C7BB4722}"/>
              </a:ext>
            </a:extLst>
          </p:cNvPr>
          <p:cNvGrpSpPr/>
          <p:nvPr/>
        </p:nvGrpSpPr>
        <p:grpSpPr>
          <a:xfrm>
            <a:off x="4385310" y="2714293"/>
            <a:ext cx="2217783" cy="303609"/>
            <a:chOff x="6757988" y="2717850"/>
            <a:chExt cx="1828798" cy="307180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D4CC9A0-367B-4F0A-9BE2-A21F4371C129}"/>
                </a:ext>
              </a:extLst>
            </p:cNvPr>
            <p:cNvCxnSpPr/>
            <p:nvPr/>
          </p:nvCxnSpPr>
          <p:spPr>
            <a:xfrm>
              <a:off x="6757988" y="2889299"/>
              <a:ext cx="1814512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35995E72-714E-457D-8E86-3E153E7FA932}"/>
                </a:ext>
              </a:extLst>
            </p:cNvPr>
            <p:cNvCxnSpPr/>
            <p:nvPr/>
          </p:nvCxnSpPr>
          <p:spPr>
            <a:xfrm>
              <a:off x="6772275" y="2724992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E767AAB-BA88-4980-9CC4-FA1F18C428DC}"/>
                </a:ext>
              </a:extLst>
            </p:cNvPr>
            <p:cNvCxnSpPr/>
            <p:nvPr/>
          </p:nvCxnSpPr>
          <p:spPr>
            <a:xfrm>
              <a:off x="8586786" y="2717850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Right Brace 26">
            <a:extLst>
              <a:ext uri="{FF2B5EF4-FFF2-40B4-BE49-F238E27FC236}">
                <a16:creationId xmlns:a16="http://schemas.microsoft.com/office/drawing/2014/main" id="{A0B393FB-A565-46DA-B0E6-61EE5056EC53}"/>
              </a:ext>
            </a:extLst>
          </p:cNvPr>
          <p:cNvSpPr/>
          <p:nvPr/>
        </p:nvSpPr>
        <p:spPr>
          <a:xfrm>
            <a:off x="8442222" y="1658824"/>
            <a:ext cx="241790" cy="1437939"/>
          </a:xfrm>
          <a:prstGeom prst="rightBrace">
            <a:avLst>
              <a:gd name="adj1" fmla="val 81965"/>
              <a:gd name="adj2" fmla="val 49432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Rectangle 3">
            <a:extLst>
              <a:ext uri="{FF2B5EF4-FFF2-40B4-BE49-F238E27FC236}">
                <a16:creationId xmlns:a16="http://schemas.microsoft.com/office/drawing/2014/main" id="{03EF8D94-812C-474B-86AD-063FCF548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2341" y="2047520"/>
            <a:ext cx="1647903" cy="550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32m</a:t>
            </a:r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9A8DF795-0AAE-4868-BBBC-58F751FED7E6}"/>
              </a:ext>
            </a:extLst>
          </p:cNvPr>
          <p:cNvSpPr/>
          <p:nvPr/>
        </p:nvSpPr>
        <p:spPr>
          <a:xfrm>
            <a:off x="4369248" y="1759121"/>
            <a:ext cx="2355477" cy="828080"/>
          </a:xfrm>
          <a:prstGeom prst="arc">
            <a:avLst>
              <a:gd name="adj1" fmla="val 10918348"/>
              <a:gd name="adj2" fmla="val 21257301"/>
            </a:avLst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Rectangle 3">
            <a:extLst>
              <a:ext uri="{FF2B5EF4-FFF2-40B4-BE49-F238E27FC236}">
                <a16:creationId xmlns:a16="http://schemas.microsoft.com/office/drawing/2014/main" id="{DAEF793A-4B00-4DAF-AF34-5ADA4E4A0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08112" y="1415294"/>
            <a:ext cx="531090" cy="55070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41069256-CFDA-4715-833F-BE7CCE680671}"/>
              </a:ext>
            </a:extLst>
          </p:cNvPr>
          <p:cNvSpPr/>
          <p:nvPr/>
        </p:nvSpPr>
        <p:spPr>
          <a:xfrm rot="10800000">
            <a:off x="4364589" y="2708930"/>
            <a:ext cx="3569453" cy="496873"/>
          </a:xfrm>
          <a:prstGeom prst="arc">
            <a:avLst>
              <a:gd name="adj1" fmla="val 11062543"/>
              <a:gd name="adj2" fmla="val 21518440"/>
            </a:avLst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Rectangle 3">
            <a:extLst>
              <a:ext uri="{FF2B5EF4-FFF2-40B4-BE49-F238E27FC236}">
                <a16:creationId xmlns:a16="http://schemas.microsoft.com/office/drawing/2014/main" id="{1ED81059-7E2C-4CF2-A25A-6ABF3E0660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9437" y="3031291"/>
            <a:ext cx="501794" cy="51035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C80621BB-5C2D-4C51-BD0F-F26FA66AB0FB}"/>
              </a:ext>
            </a:extLst>
          </p:cNvPr>
          <p:cNvGrpSpPr/>
          <p:nvPr/>
        </p:nvGrpSpPr>
        <p:grpSpPr>
          <a:xfrm>
            <a:off x="6590581" y="2707234"/>
            <a:ext cx="1193007" cy="303609"/>
            <a:chOff x="6757988" y="2717850"/>
            <a:chExt cx="1828798" cy="307180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A5E3C2E5-9C41-4344-9371-9AE1413C75E6}"/>
                </a:ext>
              </a:extLst>
            </p:cNvPr>
            <p:cNvCxnSpPr/>
            <p:nvPr/>
          </p:nvCxnSpPr>
          <p:spPr>
            <a:xfrm>
              <a:off x="6757988" y="2889299"/>
              <a:ext cx="1814512" cy="0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4B913D17-193F-4113-AD12-0C47E649DF1C}"/>
                </a:ext>
              </a:extLst>
            </p:cNvPr>
            <p:cNvCxnSpPr/>
            <p:nvPr/>
          </p:nvCxnSpPr>
          <p:spPr>
            <a:xfrm>
              <a:off x="6772275" y="2724992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6AF0A57-F803-4F75-8CC1-800D74F52FA2}"/>
                </a:ext>
              </a:extLst>
            </p:cNvPr>
            <p:cNvCxnSpPr/>
            <p:nvPr/>
          </p:nvCxnSpPr>
          <p:spPr>
            <a:xfrm>
              <a:off x="8586786" y="2717850"/>
              <a:ext cx="0" cy="300038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3">
            <a:extLst>
              <a:ext uri="{FF2B5EF4-FFF2-40B4-BE49-F238E27FC236}">
                <a16:creationId xmlns:a16="http://schemas.microsoft.com/office/drawing/2014/main" id="{A506C36F-822C-4863-B0A6-0FBF72A44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1172" y="414367"/>
            <a:ext cx="10933227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alt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alt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alt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64 : 2 = 32 ( m )</a:t>
            </a:r>
            <a:endParaRPr lang="vi-VN" alt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Arc 40">
            <a:extLst>
              <a:ext uri="{FF2B5EF4-FFF2-40B4-BE49-F238E27FC236}">
                <a16:creationId xmlns:a16="http://schemas.microsoft.com/office/drawing/2014/main" id="{4320E68F-CB8A-4E06-AC24-E9E32F06721B}"/>
              </a:ext>
            </a:extLst>
          </p:cNvPr>
          <p:cNvSpPr/>
          <p:nvPr/>
        </p:nvSpPr>
        <p:spPr>
          <a:xfrm>
            <a:off x="6606490" y="2595443"/>
            <a:ext cx="1159772" cy="496873"/>
          </a:xfrm>
          <a:prstGeom prst="arc">
            <a:avLst>
              <a:gd name="adj1" fmla="val 11062543"/>
              <a:gd name="adj2" fmla="val 21465332"/>
            </a:avLst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2" name="Rectangle 3">
            <a:extLst>
              <a:ext uri="{FF2B5EF4-FFF2-40B4-BE49-F238E27FC236}">
                <a16:creationId xmlns:a16="http://schemas.microsoft.com/office/drawing/2014/main" id="{5D6C4A14-EA3D-4FC8-BC29-9EC9D3F73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1275" y="1959564"/>
            <a:ext cx="883260" cy="51035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 sz="2800" b="1">
                <a:solidFill>
                  <a:srgbClr val="000000"/>
                </a:solidFill>
                <a:latin typeface="HP001 4 hàng" pitchFamily="34" charset="0"/>
              </a:defRPr>
            </a:lvl1pPr>
            <a:lvl2pPr marL="742950" indent="-285750">
              <a:defRPr sz="2800" b="1">
                <a:solidFill>
                  <a:srgbClr val="000000"/>
                </a:solidFill>
                <a:latin typeface="HP001 4 hàng" pitchFamily="34" charset="0"/>
              </a:defRPr>
            </a:lvl2pPr>
            <a:lvl3pPr marL="11430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3pPr>
            <a:lvl4pPr marL="16002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4pPr>
            <a:lvl5pPr marL="2057400" indent="-228600">
              <a:defRPr sz="2800" b="1">
                <a:solidFill>
                  <a:srgbClr val="000000"/>
                </a:solidFill>
                <a:latin typeface="HP001 4 hàng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00"/>
                </a:solidFill>
                <a:latin typeface="HP001 4 hàng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8m </a:t>
            </a:r>
          </a:p>
        </p:txBody>
      </p:sp>
    </p:spTree>
    <p:extLst>
      <p:ext uri="{BB962C8B-B14F-4D97-AF65-F5344CB8AC3E}">
        <p14:creationId xmlns:p14="http://schemas.microsoft.com/office/powerpoint/2010/main" val="440756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62557" y="2257872"/>
            <a:ext cx="8599133" cy="22159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1200" cap="none" spc="0" normalizeH="0" baseline="0" noProof="0" dirty="0" err="1">
                <a:ln/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Khởi</a:t>
            </a:r>
            <a:r>
              <a:rPr kumimoji="0" lang="en-US" sz="13800" b="1" i="0" u="none" strike="noStrike" kern="1200" cap="none" spc="0" normalizeH="0" baseline="0" noProof="0" dirty="0">
                <a:ln/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800" b="1" i="0" u="none" strike="noStrike" kern="1200" cap="none" spc="0" normalizeH="0" baseline="0" noProof="0" dirty="0" err="1">
                <a:ln/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endParaRPr kumimoji="0" lang="en-US" sz="13800" b="1" i="0" u="none" strike="noStrike" kern="1200" cap="none" spc="0" normalizeH="0" baseline="0" noProof="0" dirty="0">
              <a:ln/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图片 3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98" y="6334125"/>
            <a:ext cx="5937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-84133" y="2746833"/>
            <a:ext cx="12276133" cy="4111166"/>
            <a:chOff x="-72444" y="3780894"/>
            <a:chExt cx="9184546" cy="3077106"/>
          </a:xfrm>
        </p:grpSpPr>
        <p:pic>
          <p:nvPicPr>
            <p:cNvPr id="6" name="图片 32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0215" y="6334125"/>
              <a:ext cx="6211887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组合 1"/>
            <p:cNvGrpSpPr>
              <a:grpSpLocks/>
            </p:cNvGrpSpPr>
            <p:nvPr/>
          </p:nvGrpSpPr>
          <p:grpSpPr bwMode="auto">
            <a:xfrm flipH="1">
              <a:off x="-72444" y="3780894"/>
              <a:ext cx="4790521" cy="2960953"/>
              <a:chOff x="5782067" y="2851622"/>
              <a:chExt cx="6387794" cy="3948342"/>
            </a:xfrm>
          </p:grpSpPr>
          <p:pic>
            <p:nvPicPr>
              <p:cNvPr id="9" name="图片 329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19936" y="2851622"/>
                <a:ext cx="4749925" cy="38070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图片 335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82067" y="5814148"/>
                <a:ext cx="6303860" cy="985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4" name="图片 33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243" y="67812"/>
            <a:ext cx="11484439" cy="238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33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4479" y="634093"/>
            <a:ext cx="11484439" cy="238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10450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84133" y="2746833"/>
            <a:ext cx="12276133" cy="4111166"/>
            <a:chOff x="-72444" y="3780894"/>
            <a:chExt cx="9184546" cy="3077106"/>
          </a:xfrm>
        </p:grpSpPr>
        <p:pic>
          <p:nvPicPr>
            <p:cNvPr id="6" name="图片 32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0215" y="6334125"/>
              <a:ext cx="6211887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组合 1"/>
            <p:cNvGrpSpPr>
              <a:grpSpLocks/>
            </p:cNvGrpSpPr>
            <p:nvPr/>
          </p:nvGrpSpPr>
          <p:grpSpPr bwMode="auto">
            <a:xfrm flipH="1">
              <a:off x="-72444" y="3780894"/>
              <a:ext cx="4790521" cy="2960953"/>
              <a:chOff x="5782067" y="2851622"/>
              <a:chExt cx="6387794" cy="3948342"/>
            </a:xfrm>
          </p:grpSpPr>
          <p:pic>
            <p:nvPicPr>
              <p:cNvPr id="8" name="图片 32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19936" y="2851622"/>
                <a:ext cx="4749925" cy="38070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图片 33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82067" y="5814148"/>
                <a:ext cx="6303860" cy="9858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" name="图片 33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243" y="67812"/>
            <a:ext cx="11484439" cy="238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34966" y="2125716"/>
            <a:ext cx="8599133" cy="2215991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800" b="1" i="0" u="none" strike="noStrike" kern="0" cap="none" spc="0" normalizeH="0" baseline="0" noProof="0" dirty="0" err="1">
                <a:ln/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Củng</a:t>
            </a:r>
            <a:r>
              <a:rPr kumimoji="0" lang="en-US" sz="13800" b="1" i="0" u="none" strike="noStrike" kern="0" cap="none" spc="0" normalizeH="0" baseline="0" noProof="0" dirty="0">
                <a:ln/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800" b="1" i="0" u="none" strike="noStrike" kern="0" cap="none" spc="0" normalizeH="0" baseline="0" noProof="0" dirty="0" err="1">
                <a:ln/>
                <a:solidFill>
                  <a:srgbClr val="FFC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cố</a:t>
            </a:r>
            <a:endParaRPr kumimoji="0" lang="en-US" sz="13800" b="1" i="0" u="none" strike="noStrike" kern="0" cap="none" spc="0" normalizeH="0" baseline="0" noProof="0" dirty="0">
              <a:ln/>
              <a:solidFill>
                <a:srgbClr val="FFC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图片 32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98" y="6334125"/>
            <a:ext cx="5937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33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4479" y="634093"/>
            <a:ext cx="11484439" cy="238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79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8000" t="-9000" r="-8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8730" y="1906992"/>
            <a:ext cx="11268432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78730" y="2592356"/>
            <a:ext cx="11268432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78730" y="3216053"/>
            <a:ext cx="11268432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78730" y="3863076"/>
            <a:ext cx="9771521" cy="126188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8730" y="460570"/>
            <a:ext cx="107465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 </a:t>
            </a: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65502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6" grpId="0" animBg="1"/>
      <p:bldP spid="37" grpId="0" animBg="1"/>
      <p:bldP spid="3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4030470" y="446836"/>
            <a:ext cx="3666389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800" b="1" dirty="0" err="1">
                <a:solidFill>
                  <a:srgbClr val="2D8B2F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Dặn</a:t>
            </a:r>
            <a:r>
              <a:rPr lang="en-US" sz="8800" b="1" dirty="0">
                <a:solidFill>
                  <a:srgbClr val="2D8B2F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 </a:t>
            </a:r>
            <a:r>
              <a:rPr lang="en-US" sz="8800" b="1" dirty="0" err="1">
                <a:solidFill>
                  <a:srgbClr val="2D8B2F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ea typeface="Verdana" pitchFamily="34" charset="0"/>
                <a:cs typeface="Times New Roman" panose="02020603050405020304" pitchFamily="18" charset="0"/>
              </a:rPr>
              <a:t>dò</a:t>
            </a:r>
            <a:endParaRPr lang="en-US" sz="8800" b="1" dirty="0">
              <a:solidFill>
                <a:srgbClr val="2D8B2F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ea typeface="Verdana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 flipH="1">
            <a:off x="525294" y="1949275"/>
            <a:ext cx="9826856" cy="3218607"/>
            <a:chOff x="1304128" y="1180652"/>
            <a:chExt cx="10228563" cy="2672490"/>
          </a:xfrm>
        </p:grpSpPr>
        <p:sp>
          <p:nvSpPr>
            <p:cNvPr id="20" name="Freeform 19"/>
            <p:cNvSpPr/>
            <p:nvPr/>
          </p:nvSpPr>
          <p:spPr>
            <a:xfrm>
              <a:off x="1304128" y="1180652"/>
              <a:ext cx="9343936" cy="2615608"/>
            </a:xfrm>
            <a:custGeom>
              <a:avLst/>
              <a:gdLst>
                <a:gd name="connsiteX0" fmla="*/ 260350 w 2209800"/>
                <a:gd name="connsiteY0" fmla="*/ 1104900 h 1104900"/>
                <a:gd name="connsiteX1" fmla="*/ 1797050 w 2209800"/>
                <a:gd name="connsiteY1" fmla="*/ 1104900 h 1104900"/>
                <a:gd name="connsiteX2" fmla="*/ 2209800 w 2209800"/>
                <a:gd name="connsiteY2" fmla="*/ 590550 h 1104900"/>
                <a:gd name="connsiteX3" fmla="*/ 2012950 w 2209800"/>
                <a:gd name="connsiteY3" fmla="*/ 0 h 1104900"/>
                <a:gd name="connsiteX4" fmla="*/ 1936750 w 2209800"/>
                <a:gd name="connsiteY4" fmla="*/ 38100 h 1104900"/>
                <a:gd name="connsiteX5" fmla="*/ 1409700 w 2209800"/>
                <a:gd name="connsiteY5" fmla="*/ 107950 h 1104900"/>
                <a:gd name="connsiteX6" fmla="*/ 685800 w 2209800"/>
                <a:gd name="connsiteY6" fmla="*/ 254000 h 1104900"/>
                <a:gd name="connsiteX7" fmla="*/ 0 w 2209800"/>
                <a:gd name="connsiteY7" fmla="*/ 704850 h 1104900"/>
                <a:gd name="connsiteX8" fmla="*/ 260350 w 2209800"/>
                <a:gd name="connsiteY8" fmla="*/ 1104900 h 1104900"/>
                <a:gd name="connsiteX0" fmla="*/ 260350 w 2209800"/>
                <a:gd name="connsiteY0" fmla="*/ 1104900 h 1104900"/>
                <a:gd name="connsiteX1" fmla="*/ 1797050 w 2209800"/>
                <a:gd name="connsiteY1" fmla="*/ 1104900 h 1104900"/>
                <a:gd name="connsiteX2" fmla="*/ 2209800 w 2209800"/>
                <a:gd name="connsiteY2" fmla="*/ 590550 h 1104900"/>
                <a:gd name="connsiteX3" fmla="*/ 2012950 w 2209800"/>
                <a:gd name="connsiteY3" fmla="*/ 0 h 1104900"/>
                <a:gd name="connsiteX4" fmla="*/ 1409700 w 2209800"/>
                <a:gd name="connsiteY4" fmla="*/ 107950 h 1104900"/>
                <a:gd name="connsiteX5" fmla="*/ 685800 w 2209800"/>
                <a:gd name="connsiteY5" fmla="*/ 254000 h 1104900"/>
                <a:gd name="connsiteX6" fmla="*/ 0 w 2209800"/>
                <a:gd name="connsiteY6" fmla="*/ 704850 h 1104900"/>
                <a:gd name="connsiteX7" fmla="*/ 260350 w 2209800"/>
                <a:gd name="connsiteY7" fmla="*/ 1104900 h 1104900"/>
                <a:gd name="connsiteX0" fmla="*/ 260350 w 2209800"/>
                <a:gd name="connsiteY0" fmla="*/ 1104900 h 1104900"/>
                <a:gd name="connsiteX1" fmla="*/ 1797050 w 2209800"/>
                <a:gd name="connsiteY1" fmla="*/ 1104900 h 1104900"/>
                <a:gd name="connsiteX2" fmla="*/ 2209800 w 2209800"/>
                <a:gd name="connsiteY2" fmla="*/ 590550 h 1104900"/>
                <a:gd name="connsiteX3" fmla="*/ 2012950 w 2209800"/>
                <a:gd name="connsiteY3" fmla="*/ 0 h 1104900"/>
                <a:gd name="connsiteX4" fmla="*/ 1426369 w 2209800"/>
                <a:gd name="connsiteY4" fmla="*/ 91281 h 1104900"/>
                <a:gd name="connsiteX5" fmla="*/ 685800 w 2209800"/>
                <a:gd name="connsiteY5" fmla="*/ 254000 h 1104900"/>
                <a:gd name="connsiteX6" fmla="*/ 0 w 2209800"/>
                <a:gd name="connsiteY6" fmla="*/ 704850 h 1104900"/>
                <a:gd name="connsiteX7" fmla="*/ 260350 w 2209800"/>
                <a:gd name="connsiteY7" fmla="*/ 1104900 h 1104900"/>
                <a:gd name="connsiteX0" fmla="*/ 260350 w 2209800"/>
                <a:gd name="connsiteY0" fmla="*/ 1149945 h 1149945"/>
                <a:gd name="connsiteX1" fmla="*/ 1797050 w 2209800"/>
                <a:gd name="connsiteY1" fmla="*/ 1149945 h 1149945"/>
                <a:gd name="connsiteX2" fmla="*/ 2209800 w 2209800"/>
                <a:gd name="connsiteY2" fmla="*/ 635595 h 1149945"/>
                <a:gd name="connsiteX3" fmla="*/ 2012950 w 2209800"/>
                <a:gd name="connsiteY3" fmla="*/ 45045 h 1149945"/>
                <a:gd name="connsiteX4" fmla="*/ 1426369 w 2209800"/>
                <a:gd name="connsiteY4" fmla="*/ 136326 h 1149945"/>
                <a:gd name="connsiteX5" fmla="*/ 685800 w 2209800"/>
                <a:gd name="connsiteY5" fmla="*/ 299045 h 1149945"/>
                <a:gd name="connsiteX6" fmla="*/ 0 w 2209800"/>
                <a:gd name="connsiteY6" fmla="*/ 749895 h 1149945"/>
                <a:gd name="connsiteX7" fmla="*/ 260350 w 2209800"/>
                <a:gd name="connsiteY7" fmla="*/ 1149945 h 1149945"/>
                <a:gd name="connsiteX0" fmla="*/ 260350 w 2209800"/>
                <a:gd name="connsiteY0" fmla="*/ 1151694 h 1151694"/>
                <a:gd name="connsiteX1" fmla="*/ 1797050 w 2209800"/>
                <a:gd name="connsiteY1" fmla="*/ 1151694 h 1151694"/>
                <a:gd name="connsiteX2" fmla="*/ 2209800 w 2209800"/>
                <a:gd name="connsiteY2" fmla="*/ 637344 h 1151694"/>
                <a:gd name="connsiteX3" fmla="*/ 2022475 w 2209800"/>
                <a:gd name="connsiteY3" fmla="*/ 42032 h 1151694"/>
                <a:gd name="connsiteX4" fmla="*/ 1426369 w 2209800"/>
                <a:gd name="connsiteY4" fmla="*/ 138075 h 1151694"/>
                <a:gd name="connsiteX5" fmla="*/ 685800 w 2209800"/>
                <a:gd name="connsiteY5" fmla="*/ 300794 h 1151694"/>
                <a:gd name="connsiteX6" fmla="*/ 0 w 2209800"/>
                <a:gd name="connsiteY6" fmla="*/ 751644 h 1151694"/>
                <a:gd name="connsiteX7" fmla="*/ 260350 w 2209800"/>
                <a:gd name="connsiteY7" fmla="*/ 1151694 h 1151694"/>
                <a:gd name="connsiteX0" fmla="*/ 260350 w 2209800"/>
                <a:gd name="connsiteY0" fmla="*/ 1205145 h 1205145"/>
                <a:gd name="connsiteX1" fmla="*/ 1797050 w 2209800"/>
                <a:gd name="connsiteY1" fmla="*/ 1205145 h 1205145"/>
                <a:gd name="connsiteX2" fmla="*/ 2209800 w 2209800"/>
                <a:gd name="connsiteY2" fmla="*/ 690795 h 1205145"/>
                <a:gd name="connsiteX3" fmla="*/ 2022475 w 2209800"/>
                <a:gd name="connsiteY3" fmla="*/ 95483 h 1205145"/>
                <a:gd name="connsiteX4" fmla="*/ 1426369 w 2209800"/>
                <a:gd name="connsiteY4" fmla="*/ 191526 h 1205145"/>
                <a:gd name="connsiteX5" fmla="*/ 685800 w 2209800"/>
                <a:gd name="connsiteY5" fmla="*/ 354245 h 1205145"/>
                <a:gd name="connsiteX6" fmla="*/ 0 w 2209800"/>
                <a:gd name="connsiteY6" fmla="*/ 805095 h 1205145"/>
                <a:gd name="connsiteX7" fmla="*/ 260350 w 2209800"/>
                <a:gd name="connsiteY7" fmla="*/ 1205145 h 1205145"/>
                <a:gd name="connsiteX0" fmla="*/ 260350 w 2209800"/>
                <a:gd name="connsiteY0" fmla="*/ 1205145 h 1205145"/>
                <a:gd name="connsiteX1" fmla="*/ 1797050 w 2209800"/>
                <a:gd name="connsiteY1" fmla="*/ 1205145 h 1205145"/>
                <a:gd name="connsiteX2" fmla="*/ 2209800 w 2209800"/>
                <a:gd name="connsiteY2" fmla="*/ 690795 h 1205145"/>
                <a:gd name="connsiteX3" fmla="*/ 2022475 w 2209800"/>
                <a:gd name="connsiteY3" fmla="*/ 95483 h 1205145"/>
                <a:gd name="connsiteX4" fmla="*/ 1426369 w 2209800"/>
                <a:gd name="connsiteY4" fmla="*/ 191526 h 1205145"/>
                <a:gd name="connsiteX5" fmla="*/ 685800 w 2209800"/>
                <a:gd name="connsiteY5" fmla="*/ 354245 h 1205145"/>
                <a:gd name="connsiteX6" fmla="*/ 0 w 2209800"/>
                <a:gd name="connsiteY6" fmla="*/ 805095 h 1205145"/>
                <a:gd name="connsiteX7" fmla="*/ 260350 w 2209800"/>
                <a:gd name="connsiteY7" fmla="*/ 1205145 h 1205145"/>
                <a:gd name="connsiteX0" fmla="*/ 260350 w 2216944"/>
                <a:gd name="connsiteY0" fmla="*/ 1205145 h 1205145"/>
                <a:gd name="connsiteX1" fmla="*/ 1797050 w 2216944"/>
                <a:gd name="connsiteY1" fmla="*/ 1205145 h 1205145"/>
                <a:gd name="connsiteX2" fmla="*/ 2216944 w 2216944"/>
                <a:gd name="connsiteY2" fmla="*/ 705083 h 1205145"/>
                <a:gd name="connsiteX3" fmla="*/ 2022475 w 2216944"/>
                <a:gd name="connsiteY3" fmla="*/ 95483 h 1205145"/>
                <a:gd name="connsiteX4" fmla="*/ 1426369 w 2216944"/>
                <a:gd name="connsiteY4" fmla="*/ 191526 h 1205145"/>
                <a:gd name="connsiteX5" fmla="*/ 685800 w 2216944"/>
                <a:gd name="connsiteY5" fmla="*/ 354245 h 1205145"/>
                <a:gd name="connsiteX6" fmla="*/ 0 w 2216944"/>
                <a:gd name="connsiteY6" fmla="*/ 805095 h 1205145"/>
                <a:gd name="connsiteX7" fmla="*/ 260350 w 2216944"/>
                <a:gd name="connsiteY7" fmla="*/ 1205145 h 1205145"/>
                <a:gd name="connsiteX0" fmla="*/ 260350 w 2227794"/>
                <a:gd name="connsiteY0" fmla="*/ 1205145 h 1205145"/>
                <a:gd name="connsiteX1" fmla="*/ 1797050 w 2227794"/>
                <a:gd name="connsiteY1" fmla="*/ 1205145 h 1205145"/>
                <a:gd name="connsiteX2" fmla="*/ 2216944 w 2227794"/>
                <a:gd name="connsiteY2" fmla="*/ 705083 h 1205145"/>
                <a:gd name="connsiteX3" fmla="*/ 2022475 w 2227794"/>
                <a:gd name="connsiteY3" fmla="*/ 95483 h 1205145"/>
                <a:gd name="connsiteX4" fmla="*/ 1426369 w 2227794"/>
                <a:gd name="connsiteY4" fmla="*/ 191526 h 1205145"/>
                <a:gd name="connsiteX5" fmla="*/ 685800 w 2227794"/>
                <a:gd name="connsiteY5" fmla="*/ 354245 h 1205145"/>
                <a:gd name="connsiteX6" fmla="*/ 0 w 2227794"/>
                <a:gd name="connsiteY6" fmla="*/ 805095 h 1205145"/>
                <a:gd name="connsiteX7" fmla="*/ 260350 w 2227794"/>
                <a:gd name="connsiteY7" fmla="*/ 1205145 h 1205145"/>
                <a:gd name="connsiteX0" fmla="*/ 260350 w 2227794"/>
                <a:gd name="connsiteY0" fmla="*/ 1205145 h 1205145"/>
                <a:gd name="connsiteX1" fmla="*/ 1797050 w 2227794"/>
                <a:gd name="connsiteY1" fmla="*/ 1205145 h 1205145"/>
                <a:gd name="connsiteX2" fmla="*/ 2216944 w 2227794"/>
                <a:gd name="connsiteY2" fmla="*/ 705083 h 1205145"/>
                <a:gd name="connsiteX3" fmla="*/ 2022475 w 2227794"/>
                <a:gd name="connsiteY3" fmla="*/ 95483 h 1205145"/>
                <a:gd name="connsiteX4" fmla="*/ 1426369 w 2227794"/>
                <a:gd name="connsiteY4" fmla="*/ 191526 h 1205145"/>
                <a:gd name="connsiteX5" fmla="*/ 685800 w 2227794"/>
                <a:gd name="connsiteY5" fmla="*/ 354245 h 1205145"/>
                <a:gd name="connsiteX6" fmla="*/ 0 w 2227794"/>
                <a:gd name="connsiteY6" fmla="*/ 805095 h 1205145"/>
                <a:gd name="connsiteX7" fmla="*/ 260350 w 2227794"/>
                <a:gd name="connsiteY7" fmla="*/ 1205145 h 1205145"/>
                <a:gd name="connsiteX0" fmla="*/ 260350 w 2227794"/>
                <a:gd name="connsiteY0" fmla="*/ 1205145 h 1205145"/>
                <a:gd name="connsiteX1" fmla="*/ 1799431 w 2227794"/>
                <a:gd name="connsiteY1" fmla="*/ 1164664 h 1205145"/>
                <a:gd name="connsiteX2" fmla="*/ 2216944 w 2227794"/>
                <a:gd name="connsiteY2" fmla="*/ 705083 h 1205145"/>
                <a:gd name="connsiteX3" fmla="*/ 2022475 w 2227794"/>
                <a:gd name="connsiteY3" fmla="*/ 95483 h 1205145"/>
                <a:gd name="connsiteX4" fmla="*/ 1426369 w 2227794"/>
                <a:gd name="connsiteY4" fmla="*/ 191526 h 1205145"/>
                <a:gd name="connsiteX5" fmla="*/ 685800 w 2227794"/>
                <a:gd name="connsiteY5" fmla="*/ 354245 h 1205145"/>
                <a:gd name="connsiteX6" fmla="*/ 0 w 2227794"/>
                <a:gd name="connsiteY6" fmla="*/ 805095 h 1205145"/>
                <a:gd name="connsiteX7" fmla="*/ 260350 w 2227794"/>
                <a:gd name="connsiteY7" fmla="*/ 1205145 h 1205145"/>
                <a:gd name="connsiteX0" fmla="*/ 260350 w 2227794"/>
                <a:gd name="connsiteY0" fmla="*/ 1205145 h 1205145"/>
                <a:gd name="connsiteX1" fmla="*/ 1799431 w 2227794"/>
                <a:gd name="connsiteY1" fmla="*/ 1164664 h 1205145"/>
                <a:gd name="connsiteX2" fmla="*/ 2216944 w 2227794"/>
                <a:gd name="connsiteY2" fmla="*/ 705083 h 1205145"/>
                <a:gd name="connsiteX3" fmla="*/ 2022475 w 2227794"/>
                <a:gd name="connsiteY3" fmla="*/ 95483 h 1205145"/>
                <a:gd name="connsiteX4" fmla="*/ 1426369 w 2227794"/>
                <a:gd name="connsiteY4" fmla="*/ 191526 h 1205145"/>
                <a:gd name="connsiteX5" fmla="*/ 685800 w 2227794"/>
                <a:gd name="connsiteY5" fmla="*/ 354245 h 1205145"/>
                <a:gd name="connsiteX6" fmla="*/ 0 w 2227794"/>
                <a:gd name="connsiteY6" fmla="*/ 805095 h 1205145"/>
                <a:gd name="connsiteX7" fmla="*/ 260350 w 2227794"/>
                <a:gd name="connsiteY7" fmla="*/ 1205145 h 1205145"/>
                <a:gd name="connsiteX0" fmla="*/ 288925 w 2227794"/>
                <a:gd name="connsiteY0" fmla="*/ 1157520 h 1164664"/>
                <a:gd name="connsiteX1" fmla="*/ 1799431 w 2227794"/>
                <a:gd name="connsiteY1" fmla="*/ 1164664 h 1164664"/>
                <a:gd name="connsiteX2" fmla="*/ 2216944 w 2227794"/>
                <a:gd name="connsiteY2" fmla="*/ 705083 h 1164664"/>
                <a:gd name="connsiteX3" fmla="*/ 2022475 w 2227794"/>
                <a:gd name="connsiteY3" fmla="*/ 95483 h 1164664"/>
                <a:gd name="connsiteX4" fmla="*/ 1426369 w 2227794"/>
                <a:gd name="connsiteY4" fmla="*/ 191526 h 1164664"/>
                <a:gd name="connsiteX5" fmla="*/ 685800 w 2227794"/>
                <a:gd name="connsiteY5" fmla="*/ 354245 h 1164664"/>
                <a:gd name="connsiteX6" fmla="*/ 0 w 2227794"/>
                <a:gd name="connsiteY6" fmla="*/ 805095 h 1164664"/>
                <a:gd name="connsiteX7" fmla="*/ 288925 w 2227794"/>
                <a:gd name="connsiteY7" fmla="*/ 1157520 h 1164664"/>
                <a:gd name="connsiteX0" fmla="*/ 288925 w 2227794"/>
                <a:gd name="connsiteY0" fmla="*/ 1157520 h 1164664"/>
                <a:gd name="connsiteX1" fmla="*/ 1799431 w 2227794"/>
                <a:gd name="connsiteY1" fmla="*/ 1164664 h 1164664"/>
                <a:gd name="connsiteX2" fmla="*/ 2216944 w 2227794"/>
                <a:gd name="connsiteY2" fmla="*/ 705083 h 1164664"/>
                <a:gd name="connsiteX3" fmla="*/ 2022475 w 2227794"/>
                <a:gd name="connsiteY3" fmla="*/ 95483 h 1164664"/>
                <a:gd name="connsiteX4" fmla="*/ 1426369 w 2227794"/>
                <a:gd name="connsiteY4" fmla="*/ 191526 h 1164664"/>
                <a:gd name="connsiteX5" fmla="*/ 685800 w 2227794"/>
                <a:gd name="connsiteY5" fmla="*/ 354245 h 1164664"/>
                <a:gd name="connsiteX6" fmla="*/ 0 w 2227794"/>
                <a:gd name="connsiteY6" fmla="*/ 805095 h 1164664"/>
                <a:gd name="connsiteX7" fmla="*/ 288925 w 2227794"/>
                <a:gd name="connsiteY7" fmla="*/ 1157520 h 1164664"/>
                <a:gd name="connsiteX0" fmla="*/ 390126 w 2328995"/>
                <a:gd name="connsiteY0" fmla="*/ 1157520 h 1164664"/>
                <a:gd name="connsiteX1" fmla="*/ 1900632 w 2328995"/>
                <a:gd name="connsiteY1" fmla="*/ 1164664 h 1164664"/>
                <a:gd name="connsiteX2" fmla="*/ 2318145 w 2328995"/>
                <a:gd name="connsiteY2" fmla="*/ 705083 h 1164664"/>
                <a:gd name="connsiteX3" fmla="*/ 2123676 w 2328995"/>
                <a:gd name="connsiteY3" fmla="*/ 95483 h 1164664"/>
                <a:gd name="connsiteX4" fmla="*/ 1527570 w 2328995"/>
                <a:gd name="connsiteY4" fmla="*/ 191526 h 1164664"/>
                <a:gd name="connsiteX5" fmla="*/ 787001 w 2328995"/>
                <a:gd name="connsiteY5" fmla="*/ 354245 h 1164664"/>
                <a:gd name="connsiteX6" fmla="*/ 101201 w 2328995"/>
                <a:gd name="connsiteY6" fmla="*/ 805095 h 1164664"/>
                <a:gd name="connsiteX7" fmla="*/ 390126 w 2328995"/>
                <a:gd name="connsiteY7" fmla="*/ 1157520 h 1164664"/>
                <a:gd name="connsiteX0" fmla="*/ 399528 w 2338397"/>
                <a:gd name="connsiteY0" fmla="*/ 1157520 h 1164664"/>
                <a:gd name="connsiteX1" fmla="*/ 1910034 w 2338397"/>
                <a:gd name="connsiteY1" fmla="*/ 1164664 h 1164664"/>
                <a:gd name="connsiteX2" fmla="*/ 2327547 w 2338397"/>
                <a:gd name="connsiteY2" fmla="*/ 705083 h 1164664"/>
                <a:gd name="connsiteX3" fmla="*/ 2133078 w 2338397"/>
                <a:gd name="connsiteY3" fmla="*/ 95483 h 1164664"/>
                <a:gd name="connsiteX4" fmla="*/ 1536972 w 2338397"/>
                <a:gd name="connsiteY4" fmla="*/ 191526 h 1164664"/>
                <a:gd name="connsiteX5" fmla="*/ 796403 w 2338397"/>
                <a:gd name="connsiteY5" fmla="*/ 354245 h 1164664"/>
                <a:gd name="connsiteX6" fmla="*/ 110603 w 2338397"/>
                <a:gd name="connsiteY6" fmla="*/ 805095 h 1164664"/>
                <a:gd name="connsiteX7" fmla="*/ 399528 w 2338397"/>
                <a:gd name="connsiteY7" fmla="*/ 1157520 h 1164664"/>
                <a:gd name="connsiteX0" fmla="*/ 399528 w 2338397"/>
                <a:gd name="connsiteY0" fmla="*/ 1157520 h 1164664"/>
                <a:gd name="connsiteX1" fmla="*/ 1910034 w 2338397"/>
                <a:gd name="connsiteY1" fmla="*/ 1164664 h 1164664"/>
                <a:gd name="connsiteX2" fmla="*/ 2327547 w 2338397"/>
                <a:gd name="connsiteY2" fmla="*/ 705083 h 1164664"/>
                <a:gd name="connsiteX3" fmla="*/ 2133078 w 2338397"/>
                <a:gd name="connsiteY3" fmla="*/ 95483 h 1164664"/>
                <a:gd name="connsiteX4" fmla="*/ 1536972 w 2338397"/>
                <a:gd name="connsiteY4" fmla="*/ 191526 h 1164664"/>
                <a:gd name="connsiteX5" fmla="*/ 796403 w 2338397"/>
                <a:gd name="connsiteY5" fmla="*/ 354245 h 1164664"/>
                <a:gd name="connsiteX6" fmla="*/ 110603 w 2338397"/>
                <a:gd name="connsiteY6" fmla="*/ 805095 h 1164664"/>
                <a:gd name="connsiteX7" fmla="*/ 399528 w 2338397"/>
                <a:gd name="connsiteY7" fmla="*/ 1157520 h 1164664"/>
                <a:gd name="connsiteX0" fmla="*/ 399528 w 2338397"/>
                <a:gd name="connsiteY0" fmla="*/ 1157520 h 1164664"/>
                <a:gd name="connsiteX1" fmla="*/ 1910034 w 2338397"/>
                <a:gd name="connsiteY1" fmla="*/ 1164664 h 1164664"/>
                <a:gd name="connsiteX2" fmla="*/ 2327547 w 2338397"/>
                <a:gd name="connsiteY2" fmla="*/ 705083 h 1164664"/>
                <a:gd name="connsiteX3" fmla="*/ 2133078 w 2338397"/>
                <a:gd name="connsiteY3" fmla="*/ 95483 h 1164664"/>
                <a:gd name="connsiteX4" fmla="*/ 1536972 w 2338397"/>
                <a:gd name="connsiteY4" fmla="*/ 191526 h 1164664"/>
                <a:gd name="connsiteX5" fmla="*/ 796403 w 2338397"/>
                <a:gd name="connsiteY5" fmla="*/ 354245 h 1164664"/>
                <a:gd name="connsiteX6" fmla="*/ 110603 w 2338397"/>
                <a:gd name="connsiteY6" fmla="*/ 805095 h 1164664"/>
                <a:gd name="connsiteX7" fmla="*/ 399528 w 2338397"/>
                <a:gd name="connsiteY7" fmla="*/ 1157520 h 1164664"/>
                <a:gd name="connsiteX0" fmla="*/ 399528 w 2338397"/>
                <a:gd name="connsiteY0" fmla="*/ 1157520 h 1164664"/>
                <a:gd name="connsiteX1" fmla="*/ 1910034 w 2338397"/>
                <a:gd name="connsiteY1" fmla="*/ 1164664 h 1164664"/>
                <a:gd name="connsiteX2" fmla="*/ 2327547 w 2338397"/>
                <a:gd name="connsiteY2" fmla="*/ 705083 h 1164664"/>
                <a:gd name="connsiteX3" fmla="*/ 2133078 w 2338397"/>
                <a:gd name="connsiteY3" fmla="*/ 95483 h 1164664"/>
                <a:gd name="connsiteX4" fmla="*/ 1536972 w 2338397"/>
                <a:gd name="connsiteY4" fmla="*/ 191526 h 1164664"/>
                <a:gd name="connsiteX5" fmla="*/ 796403 w 2338397"/>
                <a:gd name="connsiteY5" fmla="*/ 354245 h 1164664"/>
                <a:gd name="connsiteX6" fmla="*/ 110603 w 2338397"/>
                <a:gd name="connsiteY6" fmla="*/ 805095 h 1164664"/>
                <a:gd name="connsiteX7" fmla="*/ 399528 w 2338397"/>
                <a:gd name="connsiteY7" fmla="*/ 1157520 h 1164664"/>
                <a:gd name="connsiteX0" fmla="*/ 399528 w 2338397"/>
                <a:gd name="connsiteY0" fmla="*/ 1157520 h 1164664"/>
                <a:gd name="connsiteX1" fmla="*/ 1910034 w 2338397"/>
                <a:gd name="connsiteY1" fmla="*/ 1164664 h 1164664"/>
                <a:gd name="connsiteX2" fmla="*/ 2327547 w 2338397"/>
                <a:gd name="connsiteY2" fmla="*/ 705083 h 1164664"/>
                <a:gd name="connsiteX3" fmla="*/ 2133078 w 2338397"/>
                <a:gd name="connsiteY3" fmla="*/ 95483 h 1164664"/>
                <a:gd name="connsiteX4" fmla="*/ 1536972 w 2338397"/>
                <a:gd name="connsiteY4" fmla="*/ 191526 h 1164664"/>
                <a:gd name="connsiteX5" fmla="*/ 796403 w 2338397"/>
                <a:gd name="connsiteY5" fmla="*/ 354245 h 1164664"/>
                <a:gd name="connsiteX6" fmla="*/ 110603 w 2338397"/>
                <a:gd name="connsiteY6" fmla="*/ 805095 h 1164664"/>
                <a:gd name="connsiteX7" fmla="*/ 399528 w 2338397"/>
                <a:gd name="connsiteY7" fmla="*/ 1157520 h 1164664"/>
                <a:gd name="connsiteX0" fmla="*/ 399528 w 2338397"/>
                <a:gd name="connsiteY0" fmla="*/ 1157520 h 1164664"/>
                <a:gd name="connsiteX1" fmla="*/ 1910034 w 2338397"/>
                <a:gd name="connsiteY1" fmla="*/ 1164664 h 1164664"/>
                <a:gd name="connsiteX2" fmla="*/ 2327547 w 2338397"/>
                <a:gd name="connsiteY2" fmla="*/ 705083 h 1164664"/>
                <a:gd name="connsiteX3" fmla="*/ 2133078 w 2338397"/>
                <a:gd name="connsiteY3" fmla="*/ 95483 h 1164664"/>
                <a:gd name="connsiteX4" fmla="*/ 1536972 w 2338397"/>
                <a:gd name="connsiteY4" fmla="*/ 191526 h 1164664"/>
                <a:gd name="connsiteX5" fmla="*/ 796403 w 2338397"/>
                <a:gd name="connsiteY5" fmla="*/ 354245 h 1164664"/>
                <a:gd name="connsiteX6" fmla="*/ 110603 w 2338397"/>
                <a:gd name="connsiteY6" fmla="*/ 805095 h 1164664"/>
                <a:gd name="connsiteX7" fmla="*/ 399528 w 2338397"/>
                <a:gd name="connsiteY7" fmla="*/ 1157520 h 1164664"/>
                <a:gd name="connsiteX0" fmla="*/ 399528 w 2338397"/>
                <a:gd name="connsiteY0" fmla="*/ 1157520 h 1164664"/>
                <a:gd name="connsiteX1" fmla="*/ 1910034 w 2338397"/>
                <a:gd name="connsiteY1" fmla="*/ 1164664 h 1164664"/>
                <a:gd name="connsiteX2" fmla="*/ 2327547 w 2338397"/>
                <a:gd name="connsiteY2" fmla="*/ 705083 h 1164664"/>
                <a:gd name="connsiteX3" fmla="*/ 2133078 w 2338397"/>
                <a:gd name="connsiteY3" fmla="*/ 95483 h 1164664"/>
                <a:gd name="connsiteX4" fmla="*/ 1536972 w 2338397"/>
                <a:gd name="connsiteY4" fmla="*/ 191526 h 1164664"/>
                <a:gd name="connsiteX5" fmla="*/ 796403 w 2338397"/>
                <a:gd name="connsiteY5" fmla="*/ 354245 h 1164664"/>
                <a:gd name="connsiteX6" fmla="*/ 110603 w 2338397"/>
                <a:gd name="connsiteY6" fmla="*/ 805095 h 1164664"/>
                <a:gd name="connsiteX7" fmla="*/ 399528 w 2338397"/>
                <a:gd name="connsiteY7" fmla="*/ 1157520 h 1164664"/>
                <a:gd name="connsiteX0" fmla="*/ 399528 w 2338397"/>
                <a:gd name="connsiteY0" fmla="*/ 1157520 h 1164664"/>
                <a:gd name="connsiteX1" fmla="*/ 1910034 w 2338397"/>
                <a:gd name="connsiteY1" fmla="*/ 1164664 h 1164664"/>
                <a:gd name="connsiteX2" fmla="*/ 2327547 w 2338397"/>
                <a:gd name="connsiteY2" fmla="*/ 705083 h 1164664"/>
                <a:gd name="connsiteX3" fmla="*/ 2133078 w 2338397"/>
                <a:gd name="connsiteY3" fmla="*/ 95483 h 1164664"/>
                <a:gd name="connsiteX4" fmla="*/ 1536972 w 2338397"/>
                <a:gd name="connsiteY4" fmla="*/ 191526 h 1164664"/>
                <a:gd name="connsiteX5" fmla="*/ 796403 w 2338397"/>
                <a:gd name="connsiteY5" fmla="*/ 354245 h 1164664"/>
                <a:gd name="connsiteX6" fmla="*/ 110603 w 2338397"/>
                <a:gd name="connsiteY6" fmla="*/ 805095 h 1164664"/>
                <a:gd name="connsiteX7" fmla="*/ 399528 w 2338397"/>
                <a:gd name="connsiteY7" fmla="*/ 1157520 h 1164664"/>
                <a:gd name="connsiteX0" fmla="*/ 399528 w 2338397"/>
                <a:gd name="connsiteY0" fmla="*/ 1157520 h 1164664"/>
                <a:gd name="connsiteX1" fmla="*/ 1910034 w 2338397"/>
                <a:gd name="connsiteY1" fmla="*/ 1164664 h 1164664"/>
                <a:gd name="connsiteX2" fmla="*/ 2327547 w 2338397"/>
                <a:gd name="connsiteY2" fmla="*/ 705083 h 1164664"/>
                <a:gd name="connsiteX3" fmla="*/ 2133078 w 2338397"/>
                <a:gd name="connsiteY3" fmla="*/ 95483 h 1164664"/>
                <a:gd name="connsiteX4" fmla="*/ 1536972 w 2338397"/>
                <a:gd name="connsiteY4" fmla="*/ 191526 h 1164664"/>
                <a:gd name="connsiteX5" fmla="*/ 796403 w 2338397"/>
                <a:gd name="connsiteY5" fmla="*/ 354245 h 1164664"/>
                <a:gd name="connsiteX6" fmla="*/ 110603 w 2338397"/>
                <a:gd name="connsiteY6" fmla="*/ 805095 h 1164664"/>
                <a:gd name="connsiteX7" fmla="*/ 399528 w 2338397"/>
                <a:gd name="connsiteY7" fmla="*/ 1157520 h 1164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38397" h="1164664">
                  <a:moveTo>
                    <a:pt x="399528" y="1157520"/>
                  </a:moveTo>
                  <a:lnTo>
                    <a:pt x="1910034" y="1164664"/>
                  </a:lnTo>
                  <a:cubicBezTo>
                    <a:pt x="2016661" y="1128946"/>
                    <a:pt x="2266163" y="1043220"/>
                    <a:pt x="2327547" y="705083"/>
                  </a:cubicBezTo>
                  <a:cubicBezTo>
                    <a:pt x="2336542" y="575703"/>
                    <a:pt x="2390783" y="351070"/>
                    <a:pt x="2133078" y="95483"/>
                  </a:cubicBezTo>
                  <a:cubicBezTo>
                    <a:pt x="2004226" y="-24109"/>
                    <a:pt x="1708686" y="-69882"/>
                    <a:pt x="1536972" y="191526"/>
                  </a:cubicBezTo>
                  <a:cubicBezTo>
                    <a:pt x="1252016" y="79078"/>
                    <a:pt x="983728" y="114267"/>
                    <a:pt x="796403" y="354245"/>
                  </a:cubicBezTo>
                  <a:cubicBezTo>
                    <a:pt x="439215" y="199728"/>
                    <a:pt x="53453" y="485743"/>
                    <a:pt x="110603" y="805095"/>
                  </a:cubicBezTo>
                  <a:cubicBezTo>
                    <a:pt x="-116939" y="979720"/>
                    <a:pt x="19851" y="1149582"/>
                    <a:pt x="399528" y="1157520"/>
                  </a:cubicBezTo>
                  <a:close/>
                </a:path>
              </a:pathLst>
            </a:custGeom>
            <a:solidFill>
              <a:srgbClr val="F0AD00"/>
            </a:solidFill>
            <a:ln w="76200" cap="flat" cmpd="sng" algn="ctr">
              <a:solidFill>
                <a:sysClr val="window" lastClr="FFFFFF"/>
              </a:solidFill>
              <a:prstDash val="solid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1" name="Group 11"/>
            <p:cNvGrpSpPr>
              <a:grpSpLocks/>
            </p:cNvGrpSpPr>
            <p:nvPr/>
          </p:nvGrpSpPr>
          <p:grpSpPr bwMode="auto">
            <a:xfrm>
              <a:off x="10373235" y="2130753"/>
              <a:ext cx="1159456" cy="1722389"/>
              <a:chOff x="2057400" y="2332412"/>
              <a:chExt cx="324766" cy="568896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2057400" y="2743747"/>
                <a:ext cx="157505" cy="157561"/>
              </a:xfrm>
              <a:prstGeom prst="ellipse">
                <a:avLst/>
              </a:prstGeom>
              <a:solidFill>
                <a:srgbClr val="F0AD00"/>
              </a:solidFill>
              <a:ln w="28575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2214905" y="2562481"/>
                <a:ext cx="158898" cy="157561"/>
              </a:xfrm>
              <a:prstGeom prst="ellipse">
                <a:avLst/>
              </a:prstGeom>
              <a:solidFill>
                <a:srgbClr val="F0AD00"/>
              </a:solidFill>
              <a:ln w="28575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2224661" y="2332412"/>
                <a:ext cx="157505" cy="157562"/>
              </a:xfrm>
              <a:prstGeom prst="ellipse">
                <a:avLst/>
              </a:prstGeom>
              <a:solidFill>
                <a:srgbClr val="F0AD00"/>
              </a:solidFill>
              <a:ln w="28575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25" name="Rectangle 31"/>
          <p:cNvSpPr>
            <a:spLocks noChangeArrowheads="1"/>
          </p:cNvSpPr>
          <p:nvPr/>
        </p:nvSpPr>
        <p:spPr bwMode="auto">
          <a:xfrm>
            <a:off x="1815113" y="2944767"/>
            <a:ext cx="7405794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lvl="0">
              <a:defRPr/>
            </a:pP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endParaRPr lang="en-US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1150 -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khoa)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94" b="9953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570" y="2040372"/>
            <a:ext cx="5524680" cy="493238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102" y="5535977"/>
            <a:ext cx="1122778" cy="1272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7500" y1="13333" x2="78056" y2="22778"/>
                        <a14:foregroundMark x1="18611" y1="19444" x2="18611" y2="26667"/>
                        <a14:foregroundMark x1="17500" y1="16389" x2="27500" y2="21944"/>
                        <a14:foregroundMark x1="26944" y1="21944" x2="13611" y2="3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820" y="4505632"/>
            <a:ext cx="2467126" cy="2467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3918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10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2013" l="958" r="94089">
                        <a14:foregroundMark x1="8786" y1="12939" x2="16294" y2="7348"/>
                        <a14:foregroundMark x1="15495" y1="14377" x2="17412" y2="28594"/>
                        <a14:foregroundMark x1="26358" y1="12300" x2="38818" y2="6709"/>
                        <a14:foregroundMark x1="38339" y1="9904" x2="38818" y2="10863"/>
                        <a14:foregroundMark x1="58466" y1="7668" x2="65655" y2="20767"/>
                        <a14:foregroundMark x1="52716" y1="21565" x2="67093" y2="21086"/>
                        <a14:foregroundMark x1="55751" y1="22204" x2="60224" y2="25240"/>
                        <a14:foregroundMark x1="78594" y1="7348" x2="78594" y2="17093"/>
                        <a14:foregroundMark x1="78754" y1="17093" x2="88978" y2="8946"/>
                        <a14:foregroundMark x1="68850" y1="37061" x2="76837" y2="42332"/>
                        <a14:foregroundMark x1="76677" y1="51597" x2="74760" y2="56230"/>
                        <a14:foregroundMark x1="54792" y1="37061" x2="45527" y2="38339"/>
                        <a14:foregroundMark x1="46006" y1="36262" x2="49361" y2="30192"/>
                        <a14:foregroundMark x1="50000" y1="31310" x2="53994" y2="33067"/>
                        <a14:foregroundMark x1="24760" y1="35942" x2="32588" y2="48722"/>
                        <a14:foregroundMark x1="30032" y1="49042" x2="25240" y2="55272"/>
                        <a14:foregroundMark x1="26997" y1="64696" x2="28914" y2="83546"/>
                        <a14:foregroundMark x1="25879" y1="77636" x2="32428" y2="78914"/>
                        <a14:foregroundMark x1="19489" y1="76198" x2="18850" y2="82748"/>
                        <a14:foregroundMark x1="46166" y1="67252" x2="51118" y2="77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671" y="4528640"/>
            <a:ext cx="2409028" cy="2409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文本框 66"/>
          <p:cNvSpPr txBox="1">
            <a:spLocks noChangeArrowheads="1"/>
          </p:cNvSpPr>
          <p:nvPr/>
        </p:nvSpPr>
        <p:spPr bwMode="auto">
          <a:xfrm>
            <a:off x="1336532" y="1970114"/>
            <a:ext cx="938135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7200" b="1" spc="300" dirty="0" err="1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altLang="zh-CN" sz="7200" b="1" spc="300" dirty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7200" b="1" spc="300" dirty="0" err="1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zh-CN" sz="7200" b="1" spc="300" dirty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7200" b="1" spc="300" dirty="0" err="1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altLang="zh-CN" sz="7200" b="1" spc="300" dirty="0">
              <a:solidFill>
                <a:srgbClr val="ED7D31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altLang="zh-CN" sz="7200" b="1" spc="300" dirty="0" err="1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zh-CN" sz="7200" b="1" spc="300" dirty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7200" b="1" spc="300" dirty="0" err="1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altLang="zh-CN" sz="7200" b="1" spc="300" dirty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7200" b="1" spc="300" dirty="0" err="1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zh-CN" sz="7200" b="1" spc="300" dirty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7200" b="1" spc="300" dirty="0" err="1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altLang="zh-CN" sz="7200" b="1" spc="300" dirty="0">
                <a:solidFill>
                  <a:srgbClr val="ED7D31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zh-CN" altLang="en-US" sz="7200" b="1" spc="300" dirty="0">
              <a:solidFill>
                <a:srgbClr val="ED7D31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572" y="4963506"/>
            <a:ext cx="1358628" cy="1539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57500" y1="13333" x2="78056" y2="22778"/>
                        <a14:foregroundMark x1="18611" y1="19444" x2="18611" y2="26667"/>
                        <a14:foregroundMark x1="17500" y1="16389" x2="27500" y2="21944"/>
                        <a14:foregroundMark x1="26944" y1="21944" x2="13611" y2="3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9050"/>
            <a:ext cx="302895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3272" l="4306" r="99583">
                        <a14:foregroundMark x1="92083" y1="19266" x2="92083" y2="19266"/>
                        <a14:foregroundMark x1="92917" y1="20031" x2="92917" y2="20031"/>
                        <a14:foregroundMark x1="93889" y1="23547" x2="93889" y2="23547"/>
                        <a14:foregroundMark x1="5139" y1="41131" x2="5139" y2="41131"/>
                        <a14:foregroundMark x1="63056" y1="9480" x2="63056" y2="9480"/>
                        <a14:foregroundMark x1="65694" y1="9174" x2="65694" y2="9174"/>
                        <a14:foregroundMark x1="63889" y1="8410" x2="65556" y2="7645"/>
                        <a14:foregroundMark x1="88472" y1="27676" x2="94861" y2="238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055" y="81038"/>
            <a:ext cx="3399945" cy="2991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53995"/>
            <a:ext cx="3987115" cy="398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03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512821722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1684" y1="5882" x2="42505" y2="12745"/>
                        <a14:foregroundMark x1="55236" y1="3922" x2="55647" y2="12745"/>
                        <a14:foregroundMark x1="45380" y1="1634" x2="45380" y2="12418"/>
                        <a14:foregroundMark x1="35113" y1="92647" x2="36756" y2="95425"/>
                        <a14:foregroundMark x1="65914" y1="92320" x2="62218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21" y="2606041"/>
            <a:ext cx="3092449" cy="349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ADMIN\Desktop\453552345 (3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058" y="-521474"/>
            <a:ext cx="4818209" cy="337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53525" y="667049"/>
            <a:ext cx="43792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KHỈ CON </a:t>
            </a:r>
          </a:p>
          <a:p>
            <a:pPr algn="ctr" defTabSz="1219170"/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SÔNG</a:t>
            </a:r>
          </a:p>
        </p:txBody>
      </p:sp>
      <p:pic>
        <p:nvPicPr>
          <p:cNvPr id="3075" name="Picture 3" descr="C:\Users\ADMIN\Desktop\Tai nguyen thiet ke tro choi\Bảng gỗ\bat dau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4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299" y="4768976"/>
            <a:ext cx="5461003" cy="208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38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\Desktop\cau hoi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54182" y="2756120"/>
            <a:ext cx="13084051" cy="405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ADMIN\Desktop\453552345 (3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78" y="-690878"/>
            <a:ext cx="11189730" cy="358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1446834" y="845605"/>
            <a:ext cx="10274995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/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12,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23. </a:t>
            </a:r>
          </a:p>
          <a:p>
            <a:pPr algn="just" eaLnBrk="1" hangingPunct="1"/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224159" y="4334214"/>
                <a:ext cx="1570244" cy="12926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𝟐𝟑</m:t>
                        </m:r>
                      </m:den>
                    </m:f>
                  </m:oMath>
                </a14:m>
                <a:endParaRPr lang="en-US" sz="5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159" y="4334214"/>
                <a:ext cx="1570244" cy="1292662"/>
              </a:xfrm>
              <a:prstGeom prst="rect">
                <a:avLst/>
              </a:prstGeom>
              <a:blipFill>
                <a:blip r:embed="rId12"/>
                <a:stretch>
                  <a:fillRect l="-13953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899358" y="4334214"/>
                <a:ext cx="1483792" cy="12925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𝟔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𝟐𝟑</m:t>
                        </m:r>
                      </m:den>
                    </m:f>
                  </m:oMath>
                </a14:m>
                <a:r>
                  <a:rPr lang="en-US" sz="54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9358" y="4334214"/>
                <a:ext cx="1483792" cy="1292598"/>
              </a:xfrm>
              <a:prstGeom prst="rect">
                <a:avLst/>
              </a:prstGeom>
              <a:blipFill>
                <a:blip r:embed="rId13"/>
                <a:stretch>
                  <a:fillRect l="-14815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488105" y="4325750"/>
                <a:ext cx="1618480" cy="13010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𝟐𝟑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den>
                    </m:f>
                  </m:oMath>
                </a14:m>
                <a:endParaRPr lang="en-US" sz="5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8105" y="4325750"/>
                <a:ext cx="1618480" cy="1301062"/>
              </a:xfrm>
              <a:prstGeom prst="rect">
                <a:avLst/>
              </a:prstGeom>
              <a:blipFill>
                <a:blip r:embed="rId14"/>
                <a:stretch>
                  <a:fillRect l="-13158" b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9211540" y="4342389"/>
                <a:ext cx="1483791" cy="12886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𝟑𝟓</m:t>
                        </m:r>
                      </m:den>
                    </m:f>
                  </m:oMath>
                </a14:m>
                <a:endParaRPr lang="en-US" sz="5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1540" y="4342389"/>
                <a:ext cx="1483791" cy="1288686"/>
              </a:xfrm>
              <a:prstGeom prst="rect">
                <a:avLst/>
              </a:prstGeom>
              <a:blipFill>
                <a:blip r:embed="rId15"/>
                <a:stretch>
                  <a:fillRect l="-14403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Đồng-hồ-đếm-ngược-10-giâ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638531" y="-698308"/>
            <a:ext cx="487363" cy="48736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8120054" y="2661895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120054" y="2661895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120054" y="2661895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120054" y="2661895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120054" y="2661895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120054" y="2661895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120054" y="2661895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120054" y="2661895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120054" y="2661895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120054" y="2661895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120054" y="2641646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0</a:t>
            </a:r>
          </a:p>
        </p:txBody>
      </p:sp>
      <p:pic>
        <p:nvPicPr>
          <p:cNvPr id="35" name="Tieng-yeah-tre-con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3425187" y="-846429"/>
            <a:ext cx="609600" cy="609600"/>
          </a:xfrm>
          <a:prstGeom prst="rect">
            <a:avLst/>
          </a:prstGeom>
        </p:spPr>
      </p:pic>
      <p:pic>
        <p:nvPicPr>
          <p:cNvPr id="36" name="Nhac-chuong-tin-nhan-ting-ting-www_tiengdong_com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4741902" y="-846429"/>
            <a:ext cx="609600" cy="609600"/>
          </a:xfrm>
          <a:prstGeom prst="rect">
            <a:avLst/>
          </a:prstGeom>
        </p:spPr>
      </p:pic>
      <p:pic>
        <p:nvPicPr>
          <p:cNvPr id="37" name="Picture 2" descr="https://png.pngtree.com/png-clipart/20190117/ourlarge/pngtree-yellow-alarm-clock-beautiful-alarm-clock-hand-drawn-alarm-clock-cartoon-png-image_413360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952" y="2415245"/>
            <a:ext cx="1615855" cy="1292684"/>
          </a:xfrm>
          <a:prstGeom prst="chord">
            <a:avLst>
              <a:gd name="adj1" fmla="val 17560998"/>
              <a:gd name="adj2" fmla="val 1620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52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374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6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7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8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07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741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67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3741"/>
                            </p:stCondLst>
                            <p:childTnLst>
                              <p:par>
                                <p:cTn id="6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3741"/>
                            </p:stCondLst>
                            <p:childTnLst>
                              <p:par>
                                <p:cTn id="7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3741"/>
                            </p:stCondLst>
                            <p:childTnLst>
                              <p:par>
                                <p:cTn id="7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3741"/>
                            </p:stCondLst>
                            <p:childTnLst>
                              <p:par>
                                <p:cTn id="7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741"/>
                            </p:stCondLst>
                            <p:childTnLst>
                              <p:par>
                                <p:cTn id="8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3741"/>
                            </p:stCondLst>
                            <p:childTnLst>
                              <p:par>
                                <p:cTn id="8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3741"/>
                            </p:stCondLst>
                            <p:childTnLst>
                              <p:par>
                                <p:cTn id="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3741"/>
                            </p:stCondLst>
                            <p:childTnLst>
                              <p:par>
                                <p:cTn id="9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3741"/>
                            </p:stCondLst>
                            <p:childTnLst>
                              <p:par>
                                <p:cTn id="9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3741"/>
                            </p:stCondLst>
                            <p:childTnLst>
                              <p:par>
                                <p:cTn id="9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3741"/>
                            </p:stCondLst>
                            <p:childTnLst>
                              <p:par>
                                <p:cTn id="9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529E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529E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8" dur="3448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110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80000">
                <p:cTn id="1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  <p:bldLst>
      <p:bldP spid="18" grpId="0"/>
      <p:bldP spid="19" grpId="0"/>
      <p:bldP spid="19" grpId="1"/>
      <p:bldP spid="20" grpId="0"/>
      <p:bldP spid="21" grpId="0"/>
      <p:bldP spid="22" grpId="0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4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ADMIN\Desktop\1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885" y="3698360"/>
            <a:ext cx="1520976" cy="114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ADMIN\Desktop\2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309" y="3409172"/>
            <a:ext cx="1651000" cy="123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51282172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44969" y1="5882" x2="42300" y2="10131"/>
                        <a14:foregroundMark x1="52772" y1="5065" x2="54825" y2="12908"/>
                        <a14:foregroundMark x1="57084" y1="3758" x2="56057" y2="9967"/>
                        <a14:foregroundMark x1="34021" y1="91667" x2="37629" y2="94118"/>
                        <a14:foregroundMark x1="64433" y1="92157" x2="62371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6883" y="3837289"/>
            <a:ext cx="2861956" cy="302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627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29583 L -0.07044 -0.40139 C -0.08489 -0.42523 -0.10716 -0.43819 -0.13007 -0.43819 C -0.15586 -0.43819 -0.17708 -0.42523 -0.19179 -0.40139 L -0.26132 -0.29583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73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ADMIN\Desktop\cau hoi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54182" y="2756120"/>
            <a:ext cx="13084051" cy="4057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ADMIN\Desktop\453552345 (3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636" l="0" r="100000">
                        <a14:foregroundMark x1="48087" y1="3274" x2="50000" y2="3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68" y="-709663"/>
            <a:ext cx="11238369" cy="334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147864" y="685801"/>
            <a:ext cx="10466961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/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40.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    .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vi-VN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4400" b="1" dirty="0" err="1">
                <a:latin typeface="Times New Roman" pitchFamily="18" charset="0"/>
                <a:cs typeface="Times New Roman" pitchFamily="18" charset="0"/>
              </a:rPr>
              <a:t>đó</a:t>
            </a:r>
            <a:endParaRPr lang="en-US" altLang="vi-VN" sz="44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748789" y="4275432"/>
                <a:ext cx="1515193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𝟏𝟓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𝟐𝟓</m:t>
                    </m:r>
                  </m:oMath>
                </a14:m>
                <a:r>
                  <a:rPr lang="en-US" sz="32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8789" y="4275432"/>
                <a:ext cx="1515193" cy="1077218"/>
              </a:xfrm>
              <a:prstGeom prst="rect">
                <a:avLst/>
              </a:prstGeom>
              <a:blipFill>
                <a:blip r:embed="rId13"/>
                <a:stretch>
                  <a:fillRect l="-10040" t="-7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973023" y="4281491"/>
                <a:ext cx="1515193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𝟏𝟖</m:t>
                    </m:r>
                  </m:oMath>
                </a14:m>
                <a:endParaRPr lang="en-US" sz="3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3023" y="4281491"/>
                <a:ext cx="1515193" cy="1077218"/>
              </a:xfrm>
              <a:prstGeom prst="rect">
                <a:avLst/>
              </a:prstGeom>
              <a:blipFill>
                <a:blip r:embed="rId14"/>
                <a:stretch>
                  <a:fillRect l="-10484" t="-7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197257" y="4281651"/>
                <a:ext cx="1515193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𝟏𝟑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𝟏𝟕</m:t>
                    </m:r>
                  </m:oMath>
                </a14:m>
                <a:r>
                  <a:rPr lang="en-US" sz="32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257" y="4281651"/>
                <a:ext cx="1515193" cy="1077218"/>
              </a:xfrm>
              <a:prstGeom prst="rect">
                <a:avLst/>
              </a:prstGeom>
              <a:blipFill>
                <a:blip r:embed="rId15"/>
                <a:stretch>
                  <a:fillRect l="-10484" t="-7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524556" y="4275303"/>
                <a:ext cx="1515193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𝟏𝟒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𝟐𝟔</m:t>
                    </m:r>
                  </m:oMath>
                </a14:m>
                <a:endParaRPr lang="en-US" sz="32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4556" y="4275303"/>
                <a:ext cx="1515193" cy="1077218"/>
              </a:xfrm>
              <a:prstGeom prst="rect">
                <a:avLst/>
              </a:prstGeom>
              <a:blipFill>
                <a:blip r:embed="rId16"/>
                <a:stretch>
                  <a:fillRect l="-10040" t="-79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Đồng-hồ-đếm-ngược-10-giâ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8128201" y="-449132"/>
            <a:ext cx="487363" cy="48736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529463" y="252049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29463" y="252049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529463" y="252049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529463" y="252049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529463" y="252049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529463" y="252049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529463" y="252049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529463" y="252049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529463" y="252049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529463" y="2520493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529463" y="2500244"/>
            <a:ext cx="2011680" cy="923330"/>
          </a:xfrm>
          <a:prstGeom prst="rect">
            <a:avLst/>
          </a:prstGeom>
          <a:solidFill>
            <a:sysClr val="window" lastClr="FFFFFF"/>
          </a:solidFill>
          <a:ln w="19050" cap="flat" cmpd="sng" algn="ctr">
            <a:solidFill>
              <a:srgbClr val="C00000"/>
            </a:solidFill>
            <a:prstDash val="solid"/>
            <a:miter lim="800000"/>
          </a:ln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b="1" kern="0" dirty="0">
                <a:solidFill>
                  <a:srgbClr val="ED7D31">
                    <a:lumMod val="50000"/>
                  </a:srgbClr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0</a:t>
            </a:r>
          </a:p>
        </p:txBody>
      </p:sp>
      <p:pic>
        <p:nvPicPr>
          <p:cNvPr id="32" name="Tieng-yeah-tre-con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2939910" y="-709663"/>
            <a:ext cx="609600" cy="609600"/>
          </a:xfrm>
          <a:prstGeom prst="rect">
            <a:avLst/>
          </a:prstGeom>
        </p:spPr>
      </p:pic>
      <p:pic>
        <p:nvPicPr>
          <p:cNvPr id="33" name="Nhac-chuong-tin-nhan-ting-ting-www_tiengdong_com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197257" y="-815051"/>
            <a:ext cx="609600" cy="609600"/>
          </a:xfrm>
          <a:prstGeom prst="rect">
            <a:avLst/>
          </a:prstGeom>
        </p:spPr>
      </p:pic>
      <p:pic>
        <p:nvPicPr>
          <p:cNvPr id="34" name="Picture 2" descr="https://png.pngtree.com/png-clipart/20190117/ourlarge/pngtree-yellow-alarm-clock-beautiful-alarm-clock-hand-drawn-alarm-clock-cartoon-png-image_413360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361" y="2273843"/>
            <a:ext cx="1615855" cy="1292684"/>
          </a:xfrm>
          <a:prstGeom prst="chord">
            <a:avLst>
              <a:gd name="adj1" fmla="val 17560998"/>
              <a:gd name="adj2" fmla="val 1620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30A923C-AF8A-4B5E-A864-9B826F3AD79F}"/>
                  </a:ext>
                </a:extLst>
              </p:cNvPr>
              <p:cNvSpPr txBox="1"/>
              <p:nvPr/>
            </p:nvSpPr>
            <p:spPr>
              <a:xfrm>
                <a:off x="2602009" y="1295401"/>
                <a:ext cx="618694" cy="981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sz="5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30A923C-AF8A-4B5E-A864-9B826F3AD7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2009" y="1295401"/>
                <a:ext cx="618694" cy="981423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3763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374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5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6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7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8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07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2" presetClass="emph" presetSubtype="0" repeatCount="indefinite" fill="hold" grpId="2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3741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73" dur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3741"/>
                            </p:stCondLst>
                            <p:childTnLst>
                              <p:par>
                                <p:cTn id="7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3741"/>
                            </p:stCondLst>
                            <p:childTnLst>
                              <p:par>
                                <p:cTn id="7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741"/>
                            </p:stCondLst>
                            <p:childTnLst>
                              <p:par>
                                <p:cTn id="8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3741"/>
                            </p:stCondLst>
                            <p:childTnLst>
                              <p:par>
                                <p:cTn id="8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3741"/>
                            </p:stCondLst>
                            <p:childTnLst>
                              <p:par>
                                <p:cTn id="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3741"/>
                            </p:stCondLst>
                            <p:childTnLst>
                              <p:par>
                                <p:cTn id="9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3741"/>
                            </p:stCondLst>
                            <p:childTnLst>
                              <p:par>
                                <p:cTn id="9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3741"/>
                            </p:stCondLst>
                            <p:childTnLst>
                              <p:par>
                                <p:cTn id="9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3741"/>
                            </p:stCondLst>
                            <p:childTnLst>
                              <p:par>
                                <p:cTn id="9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3741"/>
                            </p:stCondLst>
                            <p:childTnLst>
                              <p:par>
                                <p:cTn id="10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3741"/>
                            </p:stCondLst>
                            <p:childTnLst>
                              <p:par>
                                <p:cTn id="10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529E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1529E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4" dur="3448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116" dur="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1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9" grpId="0"/>
      <p:bldP spid="10" grpId="0"/>
      <p:bldP spid="10" grpId="1"/>
      <p:bldP spid="11" grpId="0"/>
      <p:bldP spid="12" grpId="0"/>
      <p:bldP spid="14" grpId="0"/>
      <p:bldP spid="16" grpId="0" animBg="1"/>
      <p:bldP spid="16" grpId="1" animBg="1"/>
      <p:bldP spid="17" grpId="0" animBg="1"/>
      <p:bldP spid="17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1" grpId="2" animBg="1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ADMIN\Desktop\1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600" y="3993047"/>
            <a:ext cx="1520976" cy="114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ADMIN\Desktop\2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309" y="3409172"/>
            <a:ext cx="1651000" cy="123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51282172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44969" y1="5882" x2="42300" y2="10131"/>
                        <a14:foregroundMark x1="52772" y1="5065" x2="54825" y2="12908"/>
                        <a14:foregroundMark x1="57084" y1="3758" x2="56057" y2="9967"/>
                        <a14:foregroundMark x1="34021" y1="91667" x2="37629" y2="94118"/>
                        <a14:foregroundMark x1="64433" y1="92157" x2="62371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876" y="1744530"/>
            <a:ext cx="2861956" cy="302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24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0.07037 L 0.08346 -0.27292 C 0.10078 -0.31922 0.12695 -0.34375 0.1543 -0.34375 C 0.18542 -0.34375 0.21042 -0.31922 0.22774 -0.27292 L 0.31159 -0.07037 " pathEditMode="relative" rAng="0" ptsTypes="AAA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73" y="-1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ADMIN\Desktop\11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589" b="100000" l="958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054" y="3831826"/>
            <a:ext cx="1520976" cy="1140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ADMIN\Desktop\2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726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6769" y="3508039"/>
            <a:ext cx="1651000" cy="123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ADMIN\Desktop\51282172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44969" y1="5882" x2="42300" y2="10131"/>
                        <a14:foregroundMark x1="52772" y1="5065" x2="54825" y2="12908"/>
                        <a14:foregroundMark x1="57084" y1="3758" x2="56057" y2="9967"/>
                        <a14:foregroundMark x1="34021" y1="91667" x2="37629" y2="94118"/>
                        <a14:foregroundMark x1="64433" y1="92157" x2="62371" y2="946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234440"/>
            <a:ext cx="1581027" cy="149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910" y="-320040"/>
            <a:ext cx="3919084" cy="342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ình ảnh có liên quan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834" y="38816"/>
            <a:ext cx="1976065" cy="1742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070233" y="4827657"/>
            <a:ext cx="8168262" cy="160043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1219170"/>
            <a:r>
              <a:rPr lang="en-US" sz="96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 MỪNG</a:t>
            </a:r>
          </a:p>
        </p:txBody>
      </p:sp>
    </p:spTree>
    <p:extLst>
      <p:ext uri="{BB962C8B-B14F-4D97-AF65-F5344CB8AC3E}">
        <p14:creationId xmlns:p14="http://schemas.microsoft.com/office/powerpoint/2010/main" val="418986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549 -0.00417 C -0.14028 -0.02084 -0.13681 -0.03891 -0.13247 -0.05614 C -0.12691 -0.07893 -0.13038 -0.05892 -0.12604 -0.07893 C -0.12431 -0.08727 -0.12327 -0.09394 -0.12084 -0.10172 C -0.11945 -0.11339 -0.1158 -0.13063 -0.11042 -0.13924 C -0.10469 -0.13591 -0.10591 -0.13285 -0.10261 -0.12479 C -0.10018 -0.11228 -0.09844 -0.09894 -0.09479 -0.08727 C -0.09306 -0.06587 -0.08906 -0.04363 -0.08577 -0.02279 C -0.08368 -0.00917 -0.08299 0.0025 -0.07674 0.01251 C -0.07205 0.00528 -0.07153 -0.00167 -0.06754 -0.01028 C -0.0665 -0.01751 -0.06337 -0.03502 -0.06111 -0.04141 C -0.05955 -0.04586 -0.05591 -0.05392 -0.05591 -0.05392 C -0.05122 -0.07865 -0.04636 -0.12062 -0.03247 -0.13507 C -0.02795 -0.13007 -0.02726 -0.12479 -0.02344 -0.1184 C -0.01962 -0.09978 -0.01754 -0.08088 -0.01042 -0.06448 C -0.00834 -0.05364 -0.00695 -0.04224 -0.00521 -0.03113 C -0.00365 -0.02112 -5.55556E-7 -0.01028 -5.55556E-7 -9.44969E-8 " pathEditMode="relative" ptsTypes="ffffffffffffffff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7187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733" y="3695997"/>
            <a:ext cx="3213153" cy="3652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226243" y="1294082"/>
            <a:ext cx="1154420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7200" b="1" kern="0" dirty="0" err="1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7200" b="1" kern="0" dirty="0">
                <a:solidFill>
                  <a:srgbClr val="70AD47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CHUNG</a:t>
            </a:r>
          </a:p>
          <a:p>
            <a:pPr algn="ctr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Trang 149)</a:t>
            </a:r>
            <a:endParaRPr lang="en-US" sz="54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9" descr="E:\PPT素材\卡通b0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67" y="5106469"/>
            <a:ext cx="1404864" cy="180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E:\PPT素材\卡通b0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6" y="4778777"/>
            <a:ext cx="1463079" cy="1927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E:\PPT素材\卡通b0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000" y="5681654"/>
            <a:ext cx="1382896" cy="122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2013" l="958" r="94089">
                        <a14:foregroundMark x1="8786" y1="12939" x2="16294" y2="7348"/>
                        <a14:foregroundMark x1="15495" y1="14377" x2="17412" y2="28594"/>
                        <a14:foregroundMark x1="26358" y1="12300" x2="38818" y2="6709"/>
                        <a14:foregroundMark x1="38339" y1="9904" x2="38818" y2="10863"/>
                        <a14:foregroundMark x1="58466" y1="7668" x2="65655" y2="20767"/>
                        <a14:foregroundMark x1="52716" y1="21565" x2="67093" y2="21086"/>
                        <a14:foregroundMark x1="55751" y1="22204" x2="60224" y2="25240"/>
                        <a14:foregroundMark x1="78594" y1="7348" x2="78594" y2="17093"/>
                        <a14:foregroundMark x1="78754" y1="17093" x2="88978" y2="8946"/>
                        <a14:foregroundMark x1="68850" y1="37061" x2="76837" y2="42332"/>
                        <a14:foregroundMark x1="76677" y1="51597" x2="74760" y2="56230"/>
                        <a14:foregroundMark x1="54792" y1="37061" x2="45527" y2="38339"/>
                        <a14:foregroundMark x1="46006" y1="36262" x2="49361" y2="30192"/>
                        <a14:foregroundMark x1="50000" y1="31310" x2="53994" y2="33067"/>
                        <a14:foregroundMark x1="24760" y1="35942" x2="32588" y2="48722"/>
                        <a14:foregroundMark x1="30032" y1="49042" x2="25240" y2="55272"/>
                        <a14:foregroundMark x1="26997" y1="64696" x2="28914" y2="83546"/>
                        <a14:foregroundMark x1="25879" y1="77636" x2="32428" y2="78914"/>
                        <a14:foregroundMark x1="19489" y1="76198" x2="18850" y2="82748"/>
                        <a14:foregroundMark x1="46166" y1="67252" x2="51118" y2="774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735" y="29940"/>
            <a:ext cx="2248098" cy="22480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54" y="-1114657"/>
            <a:ext cx="4480230" cy="398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62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650"/>
                            </p:stCondLst>
                            <p:childTnLst>
                              <p:par>
                                <p:cTn id="42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750"/>
                            </p:stCondLst>
                            <p:childTnLst>
                              <p:par>
                                <p:cTn id="50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6527786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SLIDE_UID" val="{0B16ED11-0FA1-40D9-AC4E-68E7AB892DB1}:260"/>
  <p:tag name="GENSWF_ADVANCE_TIME" val="5.384"/>
  <p:tag name="ISPRING_SLIDE_ID_2" val="{82146924-3824-43A4-9178-0C20E48D0739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3139</TotalTime>
  <Words>760</Words>
  <Application>Microsoft Office PowerPoint</Application>
  <PresentationFormat>Widescreen</PresentationFormat>
  <Paragraphs>177</Paragraphs>
  <Slides>23</Slides>
  <Notes>4</Notes>
  <HiddenSlides>0</HiddenSlides>
  <MMClips>6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23</vt:i4>
      </vt:variant>
    </vt:vector>
  </HeadingPairs>
  <TitlesOfParts>
    <vt:vector size="37" baseType="lpstr">
      <vt:lpstr>等线</vt:lpstr>
      <vt:lpstr>Algerian</vt:lpstr>
      <vt:lpstr>Arial</vt:lpstr>
      <vt:lpstr>Calibri</vt:lpstr>
      <vt:lpstr>Calibri Light</vt:lpstr>
      <vt:lpstr>Cambria Math</vt:lpstr>
      <vt:lpstr>HP001 4 hàng</vt:lpstr>
      <vt:lpstr>Times New Roman</vt:lpstr>
      <vt:lpstr>Office Theme</vt:lpstr>
      <vt:lpstr>3_Office Theme</vt:lpstr>
      <vt:lpstr>4_Office Theme</vt:lpstr>
      <vt:lpstr>6_Office Theme</vt:lpstr>
      <vt:lpstr>8_Office Theme</vt:lpstr>
      <vt:lpstr>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Gau</dc:creator>
  <cp:lastModifiedBy>ADMIN</cp:lastModifiedBy>
  <cp:revision>290</cp:revision>
  <dcterms:created xsi:type="dcterms:W3CDTF">2020-04-14T15:40:22Z</dcterms:created>
  <dcterms:modified xsi:type="dcterms:W3CDTF">2022-04-02T14:51:02Z</dcterms:modified>
</cp:coreProperties>
</file>