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8" r:id="rId3"/>
    <p:sldMasterId id="2147483711" r:id="rId4"/>
    <p:sldMasterId id="2147483724" r:id="rId5"/>
    <p:sldMasterId id="2147483737" r:id="rId6"/>
    <p:sldMasterId id="2147483750" r:id="rId7"/>
    <p:sldMasterId id="2147483762" r:id="rId8"/>
    <p:sldMasterId id="2147483786" r:id="rId9"/>
  </p:sldMasterIdLst>
  <p:notesMasterIdLst>
    <p:notesMasterId r:id="rId32"/>
  </p:notesMasterIdLst>
  <p:sldIdLst>
    <p:sldId id="376" r:id="rId10"/>
    <p:sldId id="256" r:id="rId11"/>
    <p:sldId id="371" r:id="rId12"/>
    <p:sldId id="373" r:id="rId13"/>
    <p:sldId id="372" r:id="rId14"/>
    <p:sldId id="257" r:id="rId15"/>
    <p:sldId id="375" r:id="rId16"/>
    <p:sldId id="258" r:id="rId17"/>
    <p:sldId id="259" r:id="rId18"/>
    <p:sldId id="264" r:id="rId19"/>
    <p:sldId id="364" r:id="rId20"/>
    <p:sldId id="361" r:id="rId21"/>
    <p:sldId id="366" r:id="rId22"/>
    <p:sldId id="367" r:id="rId23"/>
    <p:sldId id="368" r:id="rId24"/>
    <p:sldId id="369" r:id="rId25"/>
    <p:sldId id="362" r:id="rId26"/>
    <p:sldId id="327" r:id="rId27"/>
    <p:sldId id="322" r:id="rId28"/>
    <p:sldId id="370" r:id="rId29"/>
    <p:sldId id="262" r:id="rId30"/>
    <p:sldId id="33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4FDE-525F-480B-A630-13983E070B39}"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0858A-7DA6-49FF-9BD9-612452805D4D}" type="slidenum">
              <a:rPr lang="en-US" smtClean="0"/>
              <a:t>‹#›</a:t>
            </a:fld>
            <a:endParaRPr lang="en-US"/>
          </a:p>
        </p:txBody>
      </p:sp>
    </p:spTree>
    <p:extLst>
      <p:ext uri="{BB962C8B-B14F-4D97-AF65-F5344CB8AC3E}">
        <p14:creationId xmlns:p14="http://schemas.microsoft.com/office/powerpoint/2010/main" val="122373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C03DD20-AE05-43BA-903B-2B00CEAFC9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99AEB7F0-829F-4D48-9E24-A78083276B15}" type="slidenum">
              <a:rPr lang="en-US" altLang="en-US" smtClean="0">
                <a:solidFill>
                  <a:srgbClr val="000000"/>
                </a:solidFill>
              </a:rPr>
              <a:pPr fontAlgn="base">
                <a:spcBef>
                  <a:spcPct val="0"/>
                </a:spcBef>
                <a:spcAft>
                  <a:spcPct val="0"/>
                </a:spcAft>
                <a:defRPr/>
              </a:pPr>
              <a:t>3</a:t>
            </a:fld>
            <a:endParaRPr lang="en-US" altLang="en-US">
              <a:solidFill>
                <a:srgbClr val="000000"/>
              </a:solidFill>
            </a:endParaRPr>
          </a:p>
        </p:txBody>
      </p:sp>
      <p:sp>
        <p:nvSpPr>
          <p:cNvPr id="36867" name="Rectangle 2">
            <a:extLst>
              <a:ext uri="{FF2B5EF4-FFF2-40B4-BE49-F238E27FC236}">
                <a16:creationId xmlns:a16="http://schemas.microsoft.com/office/drawing/2014/main" id="{39AECC6E-F600-4E93-9570-C50FC3A62A3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34C979E-6B86-483A-B960-5BA43324B2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a:latin typeface="Arial" panose="020B0604020202020204" pitchFamily="34" charset="0"/>
                <a:cs typeface="Arial" panose="020B0604020202020204" pitchFamily="34" charset="0"/>
              </a:rPr>
              <a:t>Slide 1: giới thiệu</a:t>
            </a:r>
          </a:p>
        </p:txBody>
      </p:sp>
    </p:spTree>
    <p:extLst>
      <p:ext uri="{BB962C8B-B14F-4D97-AF65-F5344CB8AC3E}">
        <p14:creationId xmlns:p14="http://schemas.microsoft.com/office/powerpoint/2010/main" val="354185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ea typeface="宋体"/>
              </a:rPr>
              <a:pPr/>
              <a:t>4</a:t>
            </a:fld>
            <a:endParaRPr lang="zh-CN" altLang="en-US">
              <a:solidFill>
                <a:prstClr val="black"/>
              </a:solidFill>
              <a:ea typeface="宋体"/>
            </a:endParaRPr>
          </a:p>
        </p:txBody>
      </p:sp>
    </p:spTree>
    <p:extLst>
      <p:ext uri="{BB962C8B-B14F-4D97-AF65-F5344CB8AC3E}">
        <p14:creationId xmlns:p14="http://schemas.microsoft.com/office/powerpoint/2010/main" val="194545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ea typeface="宋体"/>
              </a:rPr>
              <a:pPr/>
              <a:t>7</a:t>
            </a:fld>
            <a:endParaRPr lang="zh-CN" altLang="en-US">
              <a:solidFill>
                <a:prstClr val="black"/>
              </a:solidFill>
              <a:ea typeface="宋体"/>
            </a:endParaRPr>
          </a:p>
        </p:txBody>
      </p:sp>
    </p:spTree>
    <p:extLst>
      <p:ext uri="{BB962C8B-B14F-4D97-AF65-F5344CB8AC3E}">
        <p14:creationId xmlns:p14="http://schemas.microsoft.com/office/powerpoint/2010/main" val="120690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B0858A-7DA6-49FF-9BD9-612452805D4D}" type="slidenum">
              <a:rPr lang="en-US" smtClean="0"/>
              <a:t>21</a:t>
            </a:fld>
            <a:endParaRPr lang="en-US"/>
          </a:p>
        </p:txBody>
      </p:sp>
    </p:spTree>
    <p:extLst>
      <p:ext uri="{BB962C8B-B14F-4D97-AF65-F5344CB8AC3E}">
        <p14:creationId xmlns:p14="http://schemas.microsoft.com/office/powerpoint/2010/main" val="287978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902786-4805-45B7-91F3-0C92864FCF6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02786-4805-45B7-91F3-0C92864FCF6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36856"/>
      </p:ext>
    </p:extLst>
  </p:cSld>
  <p:clrMapOvr>
    <a:masterClrMapping/>
  </p:clrMapOvr>
  <p:transition spd="slow" advClick="0" advTm="1000">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9154033"/>
      </p:ext>
    </p:extLst>
  </p:cSld>
  <p:clrMapOvr>
    <a:masterClrMapping/>
  </p:clrMapOvr>
  <p:transition spd="slow" advClick="0" advTm="1000">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0648326"/>
      </p:ext>
    </p:extLst>
  </p:cSld>
  <p:clrMapOvr>
    <a:masterClrMapping/>
  </p:clrMapOvr>
  <p:transition spd="slow" advClick="0" advTm="1000">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5671460"/>
      </p:ext>
    </p:extLst>
  </p:cSld>
  <p:clrMapOvr>
    <a:masterClrMapping/>
  </p:clrMapOvr>
  <p:transition spd="slow" advClick="0" advTm="1000">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644694"/>
      </p:ext>
    </p:extLst>
  </p:cSld>
  <p:clrMapOvr>
    <a:masterClrMapping/>
  </p:clrMapOvr>
  <p:transition spd="slow" advClick="0" advTm="1000">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5290429"/>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02786-4805-45B7-91F3-0C92864FCF6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57E5CA-1C03-4939-9AA7-B1465496AC0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B0F6486-4421-4EBE-8FEB-CAAACF5B51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1237B26-D593-4200-BF95-566403386425}"/>
              </a:ext>
            </a:extLst>
          </p:cNvPr>
          <p:cNvSpPr>
            <a:spLocks noGrp="1" noChangeArrowheads="1"/>
          </p:cNvSpPr>
          <p:nvPr>
            <p:ph type="sldNum" sz="quarter" idx="12"/>
          </p:nvPr>
        </p:nvSpPr>
        <p:spPr>
          <a:ln/>
        </p:spPr>
        <p:txBody>
          <a:bodyPr/>
          <a:lstStyle>
            <a:lvl1pPr>
              <a:defRPr/>
            </a:lvl1pPr>
          </a:lstStyle>
          <a:p>
            <a:pPr>
              <a:defRPr/>
            </a:pPr>
            <a:fld id="{5822DF69-9319-4E48-8104-16236CF1AA5F}" type="slidenum">
              <a:rPr lang="en-US" altLang="en-US"/>
              <a:pPr>
                <a:defRPr/>
              </a:pPr>
              <a:t>‹#›</a:t>
            </a:fld>
            <a:endParaRPr lang="en-US" altLang="en-US"/>
          </a:p>
        </p:txBody>
      </p:sp>
    </p:spTree>
    <p:extLst>
      <p:ext uri="{BB962C8B-B14F-4D97-AF65-F5344CB8AC3E}">
        <p14:creationId xmlns:p14="http://schemas.microsoft.com/office/powerpoint/2010/main" val="213628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C47941E-1F33-4F41-95F7-A42AD9A5D7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1392EB6-028F-4C6B-85EA-DFB1F30212E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789B15C-63B9-4A43-9B3F-EDFF1503B03C}"/>
              </a:ext>
            </a:extLst>
          </p:cNvPr>
          <p:cNvSpPr>
            <a:spLocks noGrp="1" noChangeArrowheads="1"/>
          </p:cNvSpPr>
          <p:nvPr>
            <p:ph type="sldNum" sz="quarter" idx="12"/>
          </p:nvPr>
        </p:nvSpPr>
        <p:spPr>
          <a:ln/>
        </p:spPr>
        <p:txBody>
          <a:bodyPr/>
          <a:lstStyle>
            <a:lvl1pPr>
              <a:defRPr/>
            </a:lvl1pPr>
          </a:lstStyle>
          <a:p>
            <a:pPr>
              <a:defRPr/>
            </a:pPr>
            <a:fld id="{4041CD5C-86A7-452F-96E2-D387CAEB88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7775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F37806-1294-4EBA-A7D4-C083F81C422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16835A49-19ED-4DF0-9706-D9968427114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C1C736A-50ED-4A95-BAC3-D2F5E7E15C7C}"/>
              </a:ext>
            </a:extLst>
          </p:cNvPr>
          <p:cNvSpPr>
            <a:spLocks noGrp="1" noChangeArrowheads="1"/>
          </p:cNvSpPr>
          <p:nvPr>
            <p:ph type="sldNum" sz="quarter" idx="12"/>
          </p:nvPr>
        </p:nvSpPr>
        <p:spPr>
          <a:ln/>
        </p:spPr>
        <p:txBody>
          <a:bodyPr/>
          <a:lstStyle>
            <a:lvl1pPr>
              <a:defRPr/>
            </a:lvl1pPr>
          </a:lstStyle>
          <a:p>
            <a:pPr>
              <a:defRPr/>
            </a:pPr>
            <a:fld id="{639C2A2F-AE37-4408-9ED5-7A0A67DCA3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792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6F5D51-901F-4142-B4E0-EF8FF4CEFDA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CF16C6F-F1CB-411C-B3E1-A2F195D4CB6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F885E9A1-66C1-409D-BE5B-816C50F78149}"/>
              </a:ext>
            </a:extLst>
          </p:cNvPr>
          <p:cNvSpPr>
            <a:spLocks noGrp="1" noChangeArrowheads="1"/>
          </p:cNvSpPr>
          <p:nvPr>
            <p:ph type="sldNum" sz="quarter" idx="12"/>
          </p:nvPr>
        </p:nvSpPr>
        <p:spPr>
          <a:ln/>
        </p:spPr>
        <p:txBody>
          <a:bodyPr/>
          <a:lstStyle>
            <a:lvl1pPr>
              <a:defRPr/>
            </a:lvl1pPr>
          </a:lstStyle>
          <a:p>
            <a:pPr>
              <a:defRPr/>
            </a:pPr>
            <a:fld id="{46BE6390-8FB7-409A-81A5-980F50E9B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630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9B089E-D32F-46E3-B6C0-4DB1D42D3C7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CEC3D3F2-ACA5-495A-9032-3B74E7A4371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B34CD01-3124-4E10-97B9-71B8F2E9BC70}"/>
              </a:ext>
            </a:extLst>
          </p:cNvPr>
          <p:cNvSpPr>
            <a:spLocks noGrp="1" noChangeArrowheads="1"/>
          </p:cNvSpPr>
          <p:nvPr>
            <p:ph type="sldNum" sz="quarter" idx="12"/>
          </p:nvPr>
        </p:nvSpPr>
        <p:spPr>
          <a:ln/>
        </p:spPr>
        <p:txBody>
          <a:bodyPr/>
          <a:lstStyle>
            <a:lvl1pPr>
              <a:defRPr/>
            </a:lvl1pPr>
          </a:lstStyle>
          <a:p>
            <a:pPr>
              <a:defRPr/>
            </a:pPr>
            <a:fld id="{E21DE1A0-A6C9-4BB1-BA37-797AD5CB2D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6864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5CE880-E0FD-4A15-8ECF-3069A97A87C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E50F6B3-CEA6-4B3C-BC62-CDAA06D9F22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061DCC2B-A50A-4FAF-AD1F-321B6B983E2E}"/>
              </a:ext>
            </a:extLst>
          </p:cNvPr>
          <p:cNvSpPr>
            <a:spLocks noGrp="1" noChangeArrowheads="1"/>
          </p:cNvSpPr>
          <p:nvPr>
            <p:ph type="sldNum" sz="quarter" idx="12"/>
          </p:nvPr>
        </p:nvSpPr>
        <p:spPr>
          <a:ln/>
        </p:spPr>
        <p:txBody>
          <a:bodyPr/>
          <a:lstStyle>
            <a:lvl1pPr>
              <a:defRPr/>
            </a:lvl1pPr>
          </a:lstStyle>
          <a:p>
            <a:pPr>
              <a:defRPr/>
            </a:pPr>
            <a:fld id="{7059EFDE-E35A-40E2-B21E-0481C3B8B9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1362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8E91D1-A5B9-4F15-88E8-180D86185CA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444E50B8-F8C1-4537-85E7-81EA708AC43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1B7A1B9D-881A-4627-B2C0-269C57F4FFFE}"/>
              </a:ext>
            </a:extLst>
          </p:cNvPr>
          <p:cNvSpPr>
            <a:spLocks noGrp="1" noChangeArrowheads="1"/>
          </p:cNvSpPr>
          <p:nvPr>
            <p:ph type="sldNum" sz="quarter" idx="12"/>
          </p:nvPr>
        </p:nvSpPr>
        <p:spPr>
          <a:ln/>
        </p:spPr>
        <p:txBody>
          <a:bodyPr/>
          <a:lstStyle>
            <a:lvl1pPr>
              <a:defRPr/>
            </a:lvl1pPr>
          </a:lstStyle>
          <a:p>
            <a:pPr>
              <a:defRPr/>
            </a:pPr>
            <a:fld id="{47FD02CE-94D9-48ED-8508-EC518408F0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821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8EDCCC-5087-4012-8082-AA37CC2B597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5AEB362-3F0F-4115-AA68-0B7E9A4E969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CE952851-F88A-4E81-AFA4-A486B601F5A4}"/>
              </a:ext>
            </a:extLst>
          </p:cNvPr>
          <p:cNvSpPr>
            <a:spLocks noGrp="1" noChangeArrowheads="1"/>
          </p:cNvSpPr>
          <p:nvPr>
            <p:ph type="sldNum" sz="quarter" idx="12"/>
          </p:nvPr>
        </p:nvSpPr>
        <p:spPr>
          <a:ln/>
        </p:spPr>
        <p:txBody>
          <a:bodyPr/>
          <a:lstStyle>
            <a:lvl1pPr>
              <a:defRPr/>
            </a:lvl1pPr>
          </a:lstStyle>
          <a:p>
            <a:pPr>
              <a:defRPr/>
            </a:pPr>
            <a:fld id="{0A8C9D5B-BE3E-4C80-A24E-F63242F29C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077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02786-4805-45B7-91F3-0C92864FCF6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A74066-0D65-450A-8750-CFD59C8C9A9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DBF8923-2573-48B5-885A-31002741D4D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8629FD8F-1396-491E-A4F6-7A45FCAEE6E1}"/>
              </a:ext>
            </a:extLst>
          </p:cNvPr>
          <p:cNvSpPr>
            <a:spLocks noGrp="1" noChangeArrowheads="1"/>
          </p:cNvSpPr>
          <p:nvPr>
            <p:ph type="sldNum" sz="quarter" idx="12"/>
          </p:nvPr>
        </p:nvSpPr>
        <p:spPr>
          <a:ln/>
        </p:spPr>
        <p:txBody>
          <a:bodyPr/>
          <a:lstStyle>
            <a:lvl1pPr>
              <a:defRPr/>
            </a:lvl1pPr>
          </a:lstStyle>
          <a:p>
            <a:pPr>
              <a:defRPr/>
            </a:pPr>
            <a:fld id="{D02FC8B3-2A64-4A3B-9558-F16C9DA1A3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3907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1B812B-DA5A-489D-9ABE-AF267BE52EC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113A347A-7B77-4367-A3A2-E5BA6D9F846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C9B199C2-FA88-4660-943B-D997D40F530F}"/>
              </a:ext>
            </a:extLst>
          </p:cNvPr>
          <p:cNvSpPr>
            <a:spLocks noGrp="1" noChangeArrowheads="1"/>
          </p:cNvSpPr>
          <p:nvPr>
            <p:ph type="sldNum" sz="quarter" idx="12"/>
          </p:nvPr>
        </p:nvSpPr>
        <p:spPr>
          <a:ln/>
        </p:spPr>
        <p:txBody>
          <a:bodyPr/>
          <a:lstStyle>
            <a:lvl1pPr>
              <a:defRPr/>
            </a:lvl1pPr>
          </a:lstStyle>
          <a:p>
            <a:pPr>
              <a:defRPr/>
            </a:pPr>
            <a:fld id="{7AC3D0B9-A726-4696-A673-8E30DEB58B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1072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1906-4839-4C0A-8BB7-819714C0FC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0C4DE1E-F738-4CCF-B3B4-63D73FA7A35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B73092BF-50EC-45C0-93C2-D72D36B4685F}"/>
              </a:ext>
            </a:extLst>
          </p:cNvPr>
          <p:cNvSpPr>
            <a:spLocks noGrp="1" noChangeArrowheads="1"/>
          </p:cNvSpPr>
          <p:nvPr>
            <p:ph type="sldNum" sz="quarter" idx="12"/>
          </p:nvPr>
        </p:nvSpPr>
        <p:spPr>
          <a:ln/>
        </p:spPr>
        <p:txBody>
          <a:bodyPr/>
          <a:lstStyle>
            <a:lvl1pPr>
              <a:defRPr/>
            </a:lvl1pPr>
          </a:lstStyle>
          <a:p>
            <a:pPr>
              <a:defRPr/>
            </a:pPr>
            <a:fld id="{94DEDF03-21AC-44F1-83FA-0E65FA3993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8280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B44D77-7C1A-4F20-B98A-ED22142D7EF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C83ACC4-905C-4D64-8CEC-3F0CFF64571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9B8537-087D-43B4-89C5-37592A7BFF99}"/>
              </a:ext>
            </a:extLst>
          </p:cNvPr>
          <p:cNvSpPr>
            <a:spLocks noGrp="1" noChangeArrowheads="1"/>
          </p:cNvSpPr>
          <p:nvPr>
            <p:ph type="sldNum" sz="quarter" idx="12"/>
          </p:nvPr>
        </p:nvSpPr>
        <p:spPr>
          <a:ln/>
        </p:spPr>
        <p:txBody>
          <a:bodyPr/>
          <a:lstStyle>
            <a:lvl1pPr>
              <a:defRPr/>
            </a:lvl1pPr>
          </a:lstStyle>
          <a:p>
            <a:pPr>
              <a:defRPr/>
            </a:pPr>
            <a:fld id="{938FB33E-552C-4C02-80AC-0F46538189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9025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57E5CA-1C03-4939-9AA7-B1465496AC0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B0F6486-4421-4EBE-8FEB-CAAACF5B51D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C1237B26-D593-4200-BF95-566403386425}"/>
              </a:ext>
            </a:extLst>
          </p:cNvPr>
          <p:cNvSpPr>
            <a:spLocks noGrp="1" noChangeArrowheads="1"/>
          </p:cNvSpPr>
          <p:nvPr>
            <p:ph type="sldNum" sz="quarter" idx="12"/>
          </p:nvPr>
        </p:nvSpPr>
        <p:spPr>
          <a:ln/>
        </p:spPr>
        <p:txBody>
          <a:bodyPr/>
          <a:lstStyle>
            <a:lvl1pPr>
              <a:defRPr/>
            </a:lvl1pPr>
          </a:lstStyle>
          <a:p>
            <a:pPr>
              <a:defRPr/>
            </a:pPr>
            <a:fld id="{5822DF69-9319-4E48-8104-16236CF1AA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409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C47941E-1F33-4F41-95F7-A42AD9A5D7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1392EB6-028F-4C6B-85EA-DFB1F30212E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789B15C-63B9-4A43-9B3F-EDFF1503B03C}"/>
              </a:ext>
            </a:extLst>
          </p:cNvPr>
          <p:cNvSpPr>
            <a:spLocks noGrp="1" noChangeArrowheads="1"/>
          </p:cNvSpPr>
          <p:nvPr>
            <p:ph type="sldNum" sz="quarter" idx="12"/>
          </p:nvPr>
        </p:nvSpPr>
        <p:spPr>
          <a:ln/>
        </p:spPr>
        <p:txBody>
          <a:bodyPr/>
          <a:lstStyle>
            <a:lvl1pPr>
              <a:defRPr/>
            </a:lvl1pPr>
          </a:lstStyle>
          <a:p>
            <a:pPr>
              <a:defRPr/>
            </a:pPr>
            <a:fld id="{4041CD5C-86A7-452F-96E2-D387CAEB88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419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F37806-1294-4EBA-A7D4-C083F81C422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16835A49-19ED-4DF0-9706-D9968427114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C1C736A-50ED-4A95-BAC3-D2F5E7E15C7C}"/>
              </a:ext>
            </a:extLst>
          </p:cNvPr>
          <p:cNvSpPr>
            <a:spLocks noGrp="1" noChangeArrowheads="1"/>
          </p:cNvSpPr>
          <p:nvPr>
            <p:ph type="sldNum" sz="quarter" idx="12"/>
          </p:nvPr>
        </p:nvSpPr>
        <p:spPr>
          <a:ln/>
        </p:spPr>
        <p:txBody>
          <a:bodyPr/>
          <a:lstStyle>
            <a:lvl1pPr>
              <a:defRPr/>
            </a:lvl1pPr>
          </a:lstStyle>
          <a:p>
            <a:pPr>
              <a:defRPr/>
            </a:pPr>
            <a:fld id="{639C2A2F-AE37-4408-9ED5-7A0A67DCA3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6599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6F5D51-901F-4142-B4E0-EF8FF4CEFDA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CF16C6F-F1CB-411C-B3E1-A2F195D4CB6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F885E9A1-66C1-409D-BE5B-816C50F78149}"/>
              </a:ext>
            </a:extLst>
          </p:cNvPr>
          <p:cNvSpPr>
            <a:spLocks noGrp="1" noChangeArrowheads="1"/>
          </p:cNvSpPr>
          <p:nvPr>
            <p:ph type="sldNum" sz="quarter" idx="12"/>
          </p:nvPr>
        </p:nvSpPr>
        <p:spPr>
          <a:ln/>
        </p:spPr>
        <p:txBody>
          <a:bodyPr/>
          <a:lstStyle>
            <a:lvl1pPr>
              <a:defRPr/>
            </a:lvl1pPr>
          </a:lstStyle>
          <a:p>
            <a:pPr>
              <a:defRPr/>
            </a:pPr>
            <a:fld id="{46BE6390-8FB7-409A-81A5-980F50E9B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6777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9B089E-D32F-46E3-B6C0-4DB1D42D3C7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CEC3D3F2-ACA5-495A-9032-3B74E7A4371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B34CD01-3124-4E10-97B9-71B8F2E9BC70}"/>
              </a:ext>
            </a:extLst>
          </p:cNvPr>
          <p:cNvSpPr>
            <a:spLocks noGrp="1" noChangeArrowheads="1"/>
          </p:cNvSpPr>
          <p:nvPr>
            <p:ph type="sldNum" sz="quarter" idx="12"/>
          </p:nvPr>
        </p:nvSpPr>
        <p:spPr>
          <a:ln/>
        </p:spPr>
        <p:txBody>
          <a:bodyPr/>
          <a:lstStyle>
            <a:lvl1pPr>
              <a:defRPr/>
            </a:lvl1pPr>
          </a:lstStyle>
          <a:p>
            <a:pPr>
              <a:defRPr/>
            </a:pPr>
            <a:fld id="{E21DE1A0-A6C9-4BB1-BA37-797AD5CB2D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5232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5CE880-E0FD-4A15-8ECF-3069A97A87C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E50F6B3-CEA6-4B3C-BC62-CDAA06D9F22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061DCC2B-A50A-4FAF-AD1F-321B6B983E2E}"/>
              </a:ext>
            </a:extLst>
          </p:cNvPr>
          <p:cNvSpPr>
            <a:spLocks noGrp="1" noChangeArrowheads="1"/>
          </p:cNvSpPr>
          <p:nvPr>
            <p:ph type="sldNum" sz="quarter" idx="12"/>
          </p:nvPr>
        </p:nvSpPr>
        <p:spPr>
          <a:ln/>
        </p:spPr>
        <p:txBody>
          <a:bodyPr/>
          <a:lstStyle>
            <a:lvl1pPr>
              <a:defRPr/>
            </a:lvl1pPr>
          </a:lstStyle>
          <a:p>
            <a:pPr>
              <a:defRPr/>
            </a:pPr>
            <a:fld id="{7059EFDE-E35A-40E2-B21E-0481C3B8B9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9711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02786-4805-45B7-91F3-0C92864FCF6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8E91D1-A5B9-4F15-88E8-180D86185CA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444E50B8-F8C1-4537-85E7-81EA708AC43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1B7A1B9D-881A-4627-B2C0-269C57F4FFFE}"/>
              </a:ext>
            </a:extLst>
          </p:cNvPr>
          <p:cNvSpPr>
            <a:spLocks noGrp="1" noChangeArrowheads="1"/>
          </p:cNvSpPr>
          <p:nvPr>
            <p:ph type="sldNum" sz="quarter" idx="12"/>
          </p:nvPr>
        </p:nvSpPr>
        <p:spPr>
          <a:ln/>
        </p:spPr>
        <p:txBody>
          <a:bodyPr/>
          <a:lstStyle>
            <a:lvl1pPr>
              <a:defRPr/>
            </a:lvl1pPr>
          </a:lstStyle>
          <a:p>
            <a:pPr>
              <a:defRPr/>
            </a:pPr>
            <a:fld id="{47FD02CE-94D9-48ED-8508-EC518408F0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608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8EDCCC-5087-4012-8082-AA37CC2B597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5AEB362-3F0F-4115-AA68-0B7E9A4E969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CE952851-F88A-4E81-AFA4-A486B601F5A4}"/>
              </a:ext>
            </a:extLst>
          </p:cNvPr>
          <p:cNvSpPr>
            <a:spLocks noGrp="1" noChangeArrowheads="1"/>
          </p:cNvSpPr>
          <p:nvPr>
            <p:ph type="sldNum" sz="quarter" idx="12"/>
          </p:nvPr>
        </p:nvSpPr>
        <p:spPr>
          <a:ln/>
        </p:spPr>
        <p:txBody>
          <a:bodyPr/>
          <a:lstStyle>
            <a:lvl1pPr>
              <a:defRPr/>
            </a:lvl1pPr>
          </a:lstStyle>
          <a:p>
            <a:pPr>
              <a:defRPr/>
            </a:pPr>
            <a:fld id="{0A8C9D5B-BE3E-4C80-A24E-F63242F29C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6762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A74066-0D65-450A-8750-CFD59C8C9A9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DBF8923-2573-48B5-885A-31002741D4D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8629FD8F-1396-491E-A4F6-7A45FCAEE6E1}"/>
              </a:ext>
            </a:extLst>
          </p:cNvPr>
          <p:cNvSpPr>
            <a:spLocks noGrp="1" noChangeArrowheads="1"/>
          </p:cNvSpPr>
          <p:nvPr>
            <p:ph type="sldNum" sz="quarter" idx="12"/>
          </p:nvPr>
        </p:nvSpPr>
        <p:spPr>
          <a:ln/>
        </p:spPr>
        <p:txBody>
          <a:bodyPr/>
          <a:lstStyle>
            <a:lvl1pPr>
              <a:defRPr/>
            </a:lvl1pPr>
          </a:lstStyle>
          <a:p>
            <a:pPr>
              <a:defRPr/>
            </a:pPr>
            <a:fld id="{D02FC8B3-2A64-4A3B-9558-F16C9DA1A3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2234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1B812B-DA5A-489D-9ABE-AF267BE52EC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113A347A-7B77-4367-A3A2-E5BA6D9F846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C9B199C2-FA88-4660-943B-D997D40F530F}"/>
              </a:ext>
            </a:extLst>
          </p:cNvPr>
          <p:cNvSpPr>
            <a:spLocks noGrp="1" noChangeArrowheads="1"/>
          </p:cNvSpPr>
          <p:nvPr>
            <p:ph type="sldNum" sz="quarter" idx="12"/>
          </p:nvPr>
        </p:nvSpPr>
        <p:spPr>
          <a:ln/>
        </p:spPr>
        <p:txBody>
          <a:bodyPr/>
          <a:lstStyle>
            <a:lvl1pPr>
              <a:defRPr/>
            </a:lvl1pPr>
          </a:lstStyle>
          <a:p>
            <a:pPr>
              <a:defRPr/>
            </a:pPr>
            <a:fld id="{7AC3D0B9-A726-4696-A673-8E30DEB58B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4484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1906-4839-4C0A-8BB7-819714C0FC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0C4DE1E-F738-4CCF-B3B4-63D73FA7A35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B73092BF-50EC-45C0-93C2-D72D36B4685F}"/>
              </a:ext>
            </a:extLst>
          </p:cNvPr>
          <p:cNvSpPr>
            <a:spLocks noGrp="1" noChangeArrowheads="1"/>
          </p:cNvSpPr>
          <p:nvPr>
            <p:ph type="sldNum" sz="quarter" idx="12"/>
          </p:nvPr>
        </p:nvSpPr>
        <p:spPr>
          <a:ln/>
        </p:spPr>
        <p:txBody>
          <a:bodyPr/>
          <a:lstStyle>
            <a:lvl1pPr>
              <a:defRPr/>
            </a:lvl1pPr>
          </a:lstStyle>
          <a:p>
            <a:pPr>
              <a:defRPr/>
            </a:pPr>
            <a:fld id="{94DEDF03-21AC-44F1-83FA-0E65FA3993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9568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B44D77-7C1A-4F20-B98A-ED22142D7EF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C83ACC4-905C-4D64-8CEC-3F0CFF64571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9B8537-087D-43B4-89C5-37592A7BFF99}"/>
              </a:ext>
            </a:extLst>
          </p:cNvPr>
          <p:cNvSpPr>
            <a:spLocks noGrp="1" noChangeArrowheads="1"/>
          </p:cNvSpPr>
          <p:nvPr>
            <p:ph type="sldNum" sz="quarter" idx="12"/>
          </p:nvPr>
        </p:nvSpPr>
        <p:spPr>
          <a:ln/>
        </p:spPr>
        <p:txBody>
          <a:bodyPr/>
          <a:lstStyle>
            <a:lvl1pPr>
              <a:defRPr/>
            </a:lvl1pPr>
          </a:lstStyle>
          <a:p>
            <a:pPr>
              <a:defRPr/>
            </a:pPr>
            <a:fld id="{938FB33E-552C-4C02-80AC-0F46538189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2369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57E5CA-1C03-4939-9AA7-B1465496AC0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B0F6486-4421-4EBE-8FEB-CAAACF5B51D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C1237B26-D593-4200-BF95-566403386425}"/>
              </a:ext>
            </a:extLst>
          </p:cNvPr>
          <p:cNvSpPr>
            <a:spLocks noGrp="1" noChangeArrowheads="1"/>
          </p:cNvSpPr>
          <p:nvPr>
            <p:ph type="sldNum" sz="quarter" idx="12"/>
          </p:nvPr>
        </p:nvSpPr>
        <p:spPr>
          <a:ln/>
        </p:spPr>
        <p:txBody>
          <a:bodyPr/>
          <a:lstStyle>
            <a:lvl1pPr>
              <a:defRPr/>
            </a:lvl1pPr>
          </a:lstStyle>
          <a:p>
            <a:pPr>
              <a:defRPr/>
            </a:pPr>
            <a:fld id="{5822DF69-9319-4E48-8104-16236CF1AA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323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C47941E-1F33-4F41-95F7-A42AD9A5D7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1392EB6-028F-4C6B-85EA-DFB1F30212E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789B15C-63B9-4A43-9B3F-EDFF1503B03C}"/>
              </a:ext>
            </a:extLst>
          </p:cNvPr>
          <p:cNvSpPr>
            <a:spLocks noGrp="1" noChangeArrowheads="1"/>
          </p:cNvSpPr>
          <p:nvPr>
            <p:ph type="sldNum" sz="quarter" idx="12"/>
          </p:nvPr>
        </p:nvSpPr>
        <p:spPr>
          <a:ln/>
        </p:spPr>
        <p:txBody>
          <a:bodyPr/>
          <a:lstStyle>
            <a:lvl1pPr>
              <a:defRPr/>
            </a:lvl1pPr>
          </a:lstStyle>
          <a:p>
            <a:pPr>
              <a:defRPr/>
            </a:pPr>
            <a:fld id="{4041CD5C-86A7-452F-96E2-D387CAEB88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0130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F37806-1294-4EBA-A7D4-C083F81C422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16835A49-19ED-4DF0-9706-D9968427114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C1C736A-50ED-4A95-BAC3-D2F5E7E15C7C}"/>
              </a:ext>
            </a:extLst>
          </p:cNvPr>
          <p:cNvSpPr>
            <a:spLocks noGrp="1" noChangeArrowheads="1"/>
          </p:cNvSpPr>
          <p:nvPr>
            <p:ph type="sldNum" sz="quarter" idx="12"/>
          </p:nvPr>
        </p:nvSpPr>
        <p:spPr>
          <a:ln/>
        </p:spPr>
        <p:txBody>
          <a:bodyPr/>
          <a:lstStyle>
            <a:lvl1pPr>
              <a:defRPr/>
            </a:lvl1pPr>
          </a:lstStyle>
          <a:p>
            <a:pPr>
              <a:defRPr/>
            </a:pPr>
            <a:fld id="{639C2A2F-AE37-4408-9ED5-7A0A67DCA3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3535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6F5D51-901F-4142-B4E0-EF8FF4CEFDA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CF16C6F-F1CB-411C-B3E1-A2F195D4CB6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F885E9A1-66C1-409D-BE5B-816C50F78149}"/>
              </a:ext>
            </a:extLst>
          </p:cNvPr>
          <p:cNvSpPr>
            <a:spLocks noGrp="1" noChangeArrowheads="1"/>
          </p:cNvSpPr>
          <p:nvPr>
            <p:ph type="sldNum" sz="quarter" idx="12"/>
          </p:nvPr>
        </p:nvSpPr>
        <p:spPr>
          <a:ln/>
        </p:spPr>
        <p:txBody>
          <a:bodyPr/>
          <a:lstStyle>
            <a:lvl1pPr>
              <a:defRPr/>
            </a:lvl1pPr>
          </a:lstStyle>
          <a:p>
            <a:pPr>
              <a:defRPr/>
            </a:pPr>
            <a:fld id="{46BE6390-8FB7-409A-81A5-980F50E9B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867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902786-4805-45B7-91F3-0C92864FCF6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9B089E-D32F-46E3-B6C0-4DB1D42D3C7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CEC3D3F2-ACA5-495A-9032-3B74E7A4371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B34CD01-3124-4E10-97B9-71B8F2E9BC70}"/>
              </a:ext>
            </a:extLst>
          </p:cNvPr>
          <p:cNvSpPr>
            <a:spLocks noGrp="1" noChangeArrowheads="1"/>
          </p:cNvSpPr>
          <p:nvPr>
            <p:ph type="sldNum" sz="quarter" idx="12"/>
          </p:nvPr>
        </p:nvSpPr>
        <p:spPr>
          <a:ln/>
        </p:spPr>
        <p:txBody>
          <a:bodyPr/>
          <a:lstStyle>
            <a:lvl1pPr>
              <a:defRPr/>
            </a:lvl1pPr>
          </a:lstStyle>
          <a:p>
            <a:pPr>
              <a:defRPr/>
            </a:pPr>
            <a:fld id="{E21DE1A0-A6C9-4BB1-BA37-797AD5CB2D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5661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5CE880-E0FD-4A15-8ECF-3069A97A87C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E50F6B3-CEA6-4B3C-BC62-CDAA06D9F22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061DCC2B-A50A-4FAF-AD1F-321B6B983E2E}"/>
              </a:ext>
            </a:extLst>
          </p:cNvPr>
          <p:cNvSpPr>
            <a:spLocks noGrp="1" noChangeArrowheads="1"/>
          </p:cNvSpPr>
          <p:nvPr>
            <p:ph type="sldNum" sz="quarter" idx="12"/>
          </p:nvPr>
        </p:nvSpPr>
        <p:spPr>
          <a:ln/>
        </p:spPr>
        <p:txBody>
          <a:bodyPr/>
          <a:lstStyle>
            <a:lvl1pPr>
              <a:defRPr/>
            </a:lvl1pPr>
          </a:lstStyle>
          <a:p>
            <a:pPr>
              <a:defRPr/>
            </a:pPr>
            <a:fld id="{7059EFDE-E35A-40E2-B21E-0481C3B8B9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77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8E91D1-A5B9-4F15-88E8-180D86185CA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444E50B8-F8C1-4537-85E7-81EA708AC43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1B7A1B9D-881A-4627-B2C0-269C57F4FFFE}"/>
              </a:ext>
            </a:extLst>
          </p:cNvPr>
          <p:cNvSpPr>
            <a:spLocks noGrp="1" noChangeArrowheads="1"/>
          </p:cNvSpPr>
          <p:nvPr>
            <p:ph type="sldNum" sz="quarter" idx="12"/>
          </p:nvPr>
        </p:nvSpPr>
        <p:spPr>
          <a:ln/>
        </p:spPr>
        <p:txBody>
          <a:bodyPr/>
          <a:lstStyle>
            <a:lvl1pPr>
              <a:defRPr/>
            </a:lvl1pPr>
          </a:lstStyle>
          <a:p>
            <a:pPr>
              <a:defRPr/>
            </a:pPr>
            <a:fld id="{47FD02CE-94D9-48ED-8508-EC518408F0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1663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8EDCCC-5087-4012-8082-AA37CC2B597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5AEB362-3F0F-4115-AA68-0B7E9A4E969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CE952851-F88A-4E81-AFA4-A486B601F5A4}"/>
              </a:ext>
            </a:extLst>
          </p:cNvPr>
          <p:cNvSpPr>
            <a:spLocks noGrp="1" noChangeArrowheads="1"/>
          </p:cNvSpPr>
          <p:nvPr>
            <p:ph type="sldNum" sz="quarter" idx="12"/>
          </p:nvPr>
        </p:nvSpPr>
        <p:spPr>
          <a:ln/>
        </p:spPr>
        <p:txBody>
          <a:bodyPr/>
          <a:lstStyle>
            <a:lvl1pPr>
              <a:defRPr/>
            </a:lvl1pPr>
          </a:lstStyle>
          <a:p>
            <a:pPr>
              <a:defRPr/>
            </a:pPr>
            <a:fld id="{0A8C9D5B-BE3E-4C80-A24E-F63242F29C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046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A74066-0D65-450A-8750-CFD59C8C9A9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DBF8923-2573-48B5-885A-31002741D4D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8629FD8F-1396-491E-A4F6-7A45FCAEE6E1}"/>
              </a:ext>
            </a:extLst>
          </p:cNvPr>
          <p:cNvSpPr>
            <a:spLocks noGrp="1" noChangeArrowheads="1"/>
          </p:cNvSpPr>
          <p:nvPr>
            <p:ph type="sldNum" sz="quarter" idx="12"/>
          </p:nvPr>
        </p:nvSpPr>
        <p:spPr>
          <a:ln/>
        </p:spPr>
        <p:txBody>
          <a:bodyPr/>
          <a:lstStyle>
            <a:lvl1pPr>
              <a:defRPr/>
            </a:lvl1pPr>
          </a:lstStyle>
          <a:p>
            <a:pPr>
              <a:defRPr/>
            </a:pPr>
            <a:fld id="{D02FC8B3-2A64-4A3B-9558-F16C9DA1A3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7317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1B812B-DA5A-489D-9ABE-AF267BE52EC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113A347A-7B77-4367-A3A2-E5BA6D9F846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C9B199C2-FA88-4660-943B-D997D40F530F}"/>
              </a:ext>
            </a:extLst>
          </p:cNvPr>
          <p:cNvSpPr>
            <a:spLocks noGrp="1" noChangeArrowheads="1"/>
          </p:cNvSpPr>
          <p:nvPr>
            <p:ph type="sldNum" sz="quarter" idx="12"/>
          </p:nvPr>
        </p:nvSpPr>
        <p:spPr>
          <a:ln/>
        </p:spPr>
        <p:txBody>
          <a:bodyPr/>
          <a:lstStyle>
            <a:lvl1pPr>
              <a:defRPr/>
            </a:lvl1pPr>
          </a:lstStyle>
          <a:p>
            <a:pPr>
              <a:defRPr/>
            </a:pPr>
            <a:fld id="{7AC3D0B9-A726-4696-A673-8E30DEB58B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314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1906-4839-4C0A-8BB7-819714C0FC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0C4DE1E-F738-4CCF-B3B4-63D73FA7A35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B73092BF-50EC-45C0-93C2-D72D36B4685F}"/>
              </a:ext>
            </a:extLst>
          </p:cNvPr>
          <p:cNvSpPr>
            <a:spLocks noGrp="1" noChangeArrowheads="1"/>
          </p:cNvSpPr>
          <p:nvPr>
            <p:ph type="sldNum" sz="quarter" idx="12"/>
          </p:nvPr>
        </p:nvSpPr>
        <p:spPr>
          <a:ln/>
        </p:spPr>
        <p:txBody>
          <a:bodyPr/>
          <a:lstStyle>
            <a:lvl1pPr>
              <a:defRPr/>
            </a:lvl1pPr>
          </a:lstStyle>
          <a:p>
            <a:pPr>
              <a:defRPr/>
            </a:pPr>
            <a:fld id="{94DEDF03-21AC-44F1-83FA-0E65FA3993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863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B44D77-7C1A-4F20-B98A-ED22142D7EF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C83ACC4-905C-4D64-8CEC-3F0CFF64571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9B8537-087D-43B4-89C5-37592A7BFF99}"/>
              </a:ext>
            </a:extLst>
          </p:cNvPr>
          <p:cNvSpPr>
            <a:spLocks noGrp="1" noChangeArrowheads="1"/>
          </p:cNvSpPr>
          <p:nvPr>
            <p:ph type="sldNum" sz="quarter" idx="12"/>
          </p:nvPr>
        </p:nvSpPr>
        <p:spPr>
          <a:ln/>
        </p:spPr>
        <p:txBody>
          <a:bodyPr/>
          <a:lstStyle>
            <a:lvl1pPr>
              <a:defRPr/>
            </a:lvl1pPr>
          </a:lstStyle>
          <a:p>
            <a:pPr>
              <a:defRPr/>
            </a:pPr>
            <a:fld id="{938FB33E-552C-4C02-80AC-0F46538189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7834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57E5CA-1C03-4939-9AA7-B1465496AC0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B0F6486-4421-4EBE-8FEB-CAAACF5B51D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C1237B26-D593-4200-BF95-566403386425}"/>
              </a:ext>
            </a:extLst>
          </p:cNvPr>
          <p:cNvSpPr>
            <a:spLocks noGrp="1" noChangeArrowheads="1"/>
          </p:cNvSpPr>
          <p:nvPr>
            <p:ph type="sldNum" sz="quarter" idx="12"/>
          </p:nvPr>
        </p:nvSpPr>
        <p:spPr>
          <a:ln/>
        </p:spPr>
        <p:txBody>
          <a:bodyPr/>
          <a:lstStyle>
            <a:lvl1pPr>
              <a:defRPr/>
            </a:lvl1pPr>
          </a:lstStyle>
          <a:p>
            <a:pPr>
              <a:defRPr/>
            </a:pPr>
            <a:fld id="{5822DF69-9319-4E48-8104-16236CF1AA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7131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C47941E-1F33-4F41-95F7-A42AD9A5D7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1392EB6-028F-4C6B-85EA-DFB1F30212E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789B15C-63B9-4A43-9B3F-EDFF1503B03C}"/>
              </a:ext>
            </a:extLst>
          </p:cNvPr>
          <p:cNvSpPr>
            <a:spLocks noGrp="1" noChangeArrowheads="1"/>
          </p:cNvSpPr>
          <p:nvPr>
            <p:ph type="sldNum" sz="quarter" idx="12"/>
          </p:nvPr>
        </p:nvSpPr>
        <p:spPr>
          <a:ln/>
        </p:spPr>
        <p:txBody>
          <a:bodyPr/>
          <a:lstStyle>
            <a:lvl1pPr>
              <a:defRPr/>
            </a:lvl1pPr>
          </a:lstStyle>
          <a:p>
            <a:pPr>
              <a:defRPr/>
            </a:pPr>
            <a:fld id="{4041CD5C-86A7-452F-96E2-D387CAEB88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565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902786-4805-45B7-91F3-0C92864FCF6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F37806-1294-4EBA-A7D4-C083F81C422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16835A49-19ED-4DF0-9706-D9968427114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C1C736A-50ED-4A95-BAC3-D2F5E7E15C7C}"/>
              </a:ext>
            </a:extLst>
          </p:cNvPr>
          <p:cNvSpPr>
            <a:spLocks noGrp="1" noChangeArrowheads="1"/>
          </p:cNvSpPr>
          <p:nvPr>
            <p:ph type="sldNum" sz="quarter" idx="12"/>
          </p:nvPr>
        </p:nvSpPr>
        <p:spPr>
          <a:ln/>
        </p:spPr>
        <p:txBody>
          <a:bodyPr/>
          <a:lstStyle>
            <a:lvl1pPr>
              <a:defRPr/>
            </a:lvl1pPr>
          </a:lstStyle>
          <a:p>
            <a:pPr>
              <a:defRPr/>
            </a:pPr>
            <a:fld id="{639C2A2F-AE37-4408-9ED5-7A0A67DCA3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99455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6F5D51-901F-4142-B4E0-EF8FF4CEFDA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CF16C6F-F1CB-411C-B3E1-A2F195D4CB6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F885E9A1-66C1-409D-BE5B-816C50F78149}"/>
              </a:ext>
            </a:extLst>
          </p:cNvPr>
          <p:cNvSpPr>
            <a:spLocks noGrp="1" noChangeArrowheads="1"/>
          </p:cNvSpPr>
          <p:nvPr>
            <p:ph type="sldNum" sz="quarter" idx="12"/>
          </p:nvPr>
        </p:nvSpPr>
        <p:spPr>
          <a:ln/>
        </p:spPr>
        <p:txBody>
          <a:bodyPr/>
          <a:lstStyle>
            <a:lvl1pPr>
              <a:defRPr/>
            </a:lvl1pPr>
          </a:lstStyle>
          <a:p>
            <a:pPr>
              <a:defRPr/>
            </a:pPr>
            <a:fld id="{46BE6390-8FB7-409A-81A5-980F50E9B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36772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9B089E-D32F-46E3-B6C0-4DB1D42D3C7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CEC3D3F2-ACA5-495A-9032-3B74E7A4371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B34CD01-3124-4E10-97B9-71B8F2E9BC70}"/>
              </a:ext>
            </a:extLst>
          </p:cNvPr>
          <p:cNvSpPr>
            <a:spLocks noGrp="1" noChangeArrowheads="1"/>
          </p:cNvSpPr>
          <p:nvPr>
            <p:ph type="sldNum" sz="quarter" idx="12"/>
          </p:nvPr>
        </p:nvSpPr>
        <p:spPr>
          <a:ln/>
        </p:spPr>
        <p:txBody>
          <a:bodyPr/>
          <a:lstStyle>
            <a:lvl1pPr>
              <a:defRPr/>
            </a:lvl1pPr>
          </a:lstStyle>
          <a:p>
            <a:pPr>
              <a:defRPr/>
            </a:pPr>
            <a:fld id="{E21DE1A0-A6C9-4BB1-BA37-797AD5CB2D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9151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5CE880-E0FD-4A15-8ECF-3069A97A87C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E50F6B3-CEA6-4B3C-BC62-CDAA06D9F22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061DCC2B-A50A-4FAF-AD1F-321B6B983E2E}"/>
              </a:ext>
            </a:extLst>
          </p:cNvPr>
          <p:cNvSpPr>
            <a:spLocks noGrp="1" noChangeArrowheads="1"/>
          </p:cNvSpPr>
          <p:nvPr>
            <p:ph type="sldNum" sz="quarter" idx="12"/>
          </p:nvPr>
        </p:nvSpPr>
        <p:spPr>
          <a:ln/>
        </p:spPr>
        <p:txBody>
          <a:bodyPr/>
          <a:lstStyle>
            <a:lvl1pPr>
              <a:defRPr/>
            </a:lvl1pPr>
          </a:lstStyle>
          <a:p>
            <a:pPr>
              <a:defRPr/>
            </a:pPr>
            <a:fld id="{7059EFDE-E35A-40E2-B21E-0481C3B8B9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22054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8E91D1-A5B9-4F15-88E8-180D86185CA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444E50B8-F8C1-4537-85E7-81EA708AC43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1B7A1B9D-881A-4627-B2C0-269C57F4FFFE}"/>
              </a:ext>
            </a:extLst>
          </p:cNvPr>
          <p:cNvSpPr>
            <a:spLocks noGrp="1" noChangeArrowheads="1"/>
          </p:cNvSpPr>
          <p:nvPr>
            <p:ph type="sldNum" sz="quarter" idx="12"/>
          </p:nvPr>
        </p:nvSpPr>
        <p:spPr>
          <a:ln/>
        </p:spPr>
        <p:txBody>
          <a:bodyPr/>
          <a:lstStyle>
            <a:lvl1pPr>
              <a:defRPr/>
            </a:lvl1pPr>
          </a:lstStyle>
          <a:p>
            <a:pPr>
              <a:defRPr/>
            </a:pPr>
            <a:fld id="{47FD02CE-94D9-48ED-8508-EC518408F0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517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8EDCCC-5087-4012-8082-AA37CC2B597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5AEB362-3F0F-4115-AA68-0B7E9A4E969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CE952851-F88A-4E81-AFA4-A486B601F5A4}"/>
              </a:ext>
            </a:extLst>
          </p:cNvPr>
          <p:cNvSpPr>
            <a:spLocks noGrp="1" noChangeArrowheads="1"/>
          </p:cNvSpPr>
          <p:nvPr>
            <p:ph type="sldNum" sz="quarter" idx="12"/>
          </p:nvPr>
        </p:nvSpPr>
        <p:spPr>
          <a:ln/>
        </p:spPr>
        <p:txBody>
          <a:bodyPr/>
          <a:lstStyle>
            <a:lvl1pPr>
              <a:defRPr/>
            </a:lvl1pPr>
          </a:lstStyle>
          <a:p>
            <a:pPr>
              <a:defRPr/>
            </a:pPr>
            <a:fld id="{0A8C9D5B-BE3E-4C80-A24E-F63242F29C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95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A74066-0D65-450A-8750-CFD59C8C9A9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DBF8923-2573-48B5-885A-31002741D4D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8629FD8F-1396-491E-A4F6-7A45FCAEE6E1}"/>
              </a:ext>
            </a:extLst>
          </p:cNvPr>
          <p:cNvSpPr>
            <a:spLocks noGrp="1" noChangeArrowheads="1"/>
          </p:cNvSpPr>
          <p:nvPr>
            <p:ph type="sldNum" sz="quarter" idx="12"/>
          </p:nvPr>
        </p:nvSpPr>
        <p:spPr>
          <a:ln/>
        </p:spPr>
        <p:txBody>
          <a:bodyPr/>
          <a:lstStyle>
            <a:lvl1pPr>
              <a:defRPr/>
            </a:lvl1pPr>
          </a:lstStyle>
          <a:p>
            <a:pPr>
              <a:defRPr/>
            </a:pPr>
            <a:fld id="{D02FC8B3-2A64-4A3B-9558-F16C9DA1A3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7950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1B812B-DA5A-489D-9ABE-AF267BE52EC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113A347A-7B77-4367-A3A2-E5BA6D9F846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C9B199C2-FA88-4660-943B-D997D40F530F}"/>
              </a:ext>
            </a:extLst>
          </p:cNvPr>
          <p:cNvSpPr>
            <a:spLocks noGrp="1" noChangeArrowheads="1"/>
          </p:cNvSpPr>
          <p:nvPr>
            <p:ph type="sldNum" sz="quarter" idx="12"/>
          </p:nvPr>
        </p:nvSpPr>
        <p:spPr>
          <a:ln/>
        </p:spPr>
        <p:txBody>
          <a:bodyPr/>
          <a:lstStyle>
            <a:lvl1pPr>
              <a:defRPr/>
            </a:lvl1pPr>
          </a:lstStyle>
          <a:p>
            <a:pPr>
              <a:defRPr/>
            </a:pPr>
            <a:fld id="{7AC3D0B9-A726-4696-A673-8E30DEB58B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5151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1906-4839-4C0A-8BB7-819714C0FC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0C4DE1E-F738-4CCF-B3B4-63D73FA7A35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B73092BF-50EC-45C0-93C2-D72D36B4685F}"/>
              </a:ext>
            </a:extLst>
          </p:cNvPr>
          <p:cNvSpPr>
            <a:spLocks noGrp="1" noChangeArrowheads="1"/>
          </p:cNvSpPr>
          <p:nvPr>
            <p:ph type="sldNum" sz="quarter" idx="12"/>
          </p:nvPr>
        </p:nvSpPr>
        <p:spPr>
          <a:ln/>
        </p:spPr>
        <p:txBody>
          <a:bodyPr/>
          <a:lstStyle>
            <a:lvl1pPr>
              <a:defRPr/>
            </a:lvl1pPr>
          </a:lstStyle>
          <a:p>
            <a:pPr>
              <a:defRPr/>
            </a:pPr>
            <a:fld id="{94DEDF03-21AC-44F1-83FA-0E65FA3993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8361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B44D77-7C1A-4F20-B98A-ED22142D7EF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C83ACC4-905C-4D64-8CEC-3F0CFF64571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9B8537-087D-43B4-89C5-37592A7BFF99}"/>
              </a:ext>
            </a:extLst>
          </p:cNvPr>
          <p:cNvSpPr>
            <a:spLocks noGrp="1" noChangeArrowheads="1"/>
          </p:cNvSpPr>
          <p:nvPr>
            <p:ph type="sldNum" sz="quarter" idx="12"/>
          </p:nvPr>
        </p:nvSpPr>
        <p:spPr>
          <a:ln/>
        </p:spPr>
        <p:txBody>
          <a:bodyPr/>
          <a:lstStyle>
            <a:lvl1pPr>
              <a:defRPr/>
            </a:lvl1pPr>
          </a:lstStyle>
          <a:p>
            <a:pPr>
              <a:defRPr/>
            </a:pPr>
            <a:fld id="{938FB33E-552C-4C02-80AC-0F46538189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058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902786-4805-45B7-91F3-0C92864FCF6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57E5CA-1C03-4939-9AA7-B1465496AC0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B0F6486-4421-4EBE-8FEB-CAAACF5B51D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C1237B26-D593-4200-BF95-566403386425}"/>
              </a:ext>
            </a:extLst>
          </p:cNvPr>
          <p:cNvSpPr>
            <a:spLocks noGrp="1" noChangeArrowheads="1"/>
          </p:cNvSpPr>
          <p:nvPr>
            <p:ph type="sldNum" sz="quarter" idx="12"/>
          </p:nvPr>
        </p:nvSpPr>
        <p:spPr>
          <a:ln/>
        </p:spPr>
        <p:txBody>
          <a:bodyPr/>
          <a:lstStyle>
            <a:lvl1pPr>
              <a:defRPr/>
            </a:lvl1pPr>
          </a:lstStyle>
          <a:p>
            <a:pPr>
              <a:defRPr/>
            </a:pPr>
            <a:fld id="{5822DF69-9319-4E48-8104-16236CF1AA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91578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C47941E-1F33-4F41-95F7-A42AD9A5D7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1392EB6-028F-4C6B-85EA-DFB1F30212E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789B15C-63B9-4A43-9B3F-EDFF1503B03C}"/>
              </a:ext>
            </a:extLst>
          </p:cNvPr>
          <p:cNvSpPr>
            <a:spLocks noGrp="1" noChangeArrowheads="1"/>
          </p:cNvSpPr>
          <p:nvPr>
            <p:ph type="sldNum" sz="quarter" idx="12"/>
          </p:nvPr>
        </p:nvSpPr>
        <p:spPr>
          <a:ln/>
        </p:spPr>
        <p:txBody>
          <a:bodyPr/>
          <a:lstStyle>
            <a:lvl1pPr>
              <a:defRPr/>
            </a:lvl1pPr>
          </a:lstStyle>
          <a:p>
            <a:pPr>
              <a:defRPr/>
            </a:pPr>
            <a:fld id="{4041CD5C-86A7-452F-96E2-D387CAEB88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7137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F37806-1294-4EBA-A7D4-C083F81C422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16835A49-19ED-4DF0-9706-D9968427114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7C1C736A-50ED-4A95-BAC3-D2F5E7E15C7C}"/>
              </a:ext>
            </a:extLst>
          </p:cNvPr>
          <p:cNvSpPr>
            <a:spLocks noGrp="1" noChangeArrowheads="1"/>
          </p:cNvSpPr>
          <p:nvPr>
            <p:ph type="sldNum" sz="quarter" idx="12"/>
          </p:nvPr>
        </p:nvSpPr>
        <p:spPr>
          <a:ln/>
        </p:spPr>
        <p:txBody>
          <a:bodyPr/>
          <a:lstStyle>
            <a:lvl1pPr>
              <a:defRPr/>
            </a:lvl1pPr>
          </a:lstStyle>
          <a:p>
            <a:pPr>
              <a:defRPr/>
            </a:pPr>
            <a:fld id="{639C2A2F-AE37-4408-9ED5-7A0A67DCA3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5226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6F5D51-901F-4142-B4E0-EF8FF4CEFDA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CF16C6F-F1CB-411C-B3E1-A2F195D4CB6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F885E9A1-66C1-409D-BE5B-816C50F78149}"/>
              </a:ext>
            </a:extLst>
          </p:cNvPr>
          <p:cNvSpPr>
            <a:spLocks noGrp="1" noChangeArrowheads="1"/>
          </p:cNvSpPr>
          <p:nvPr>
            <p:ph type="sldNum" sz="quarter" idx="12"/>
          </p:nvPr>
        </p:nvSpPr>
        <p:spPr>
          <a:ln/>
        </p:spPr>
        <p:txBody>
          <a:bodyPr/>
          <a:lstStyle>
            <a:lvl1pPr>
              <a:defRPr/>
            </a:lvl1pPr>
          </a:lstStyle>
          <a:p>
            <a:pPr>
              <a:defRPr/>
            </a:pPr>
            <a:fld id="{46BE6390-8FB7-409A-81A5-980F50E9B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0657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9B089E-D32F-46E3-B6C0-4DB1D42D3C7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CEC3D3F2-ACA5-495A-9032-3B74E7A4371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B34CD01-3124-4E10-97B9-71B8F2E9BC70}"/>
              </a:ext>
            </a:extLst>
          </p:cNvPr>
          <p:cNvSpPr>
            <a:spLocks noGrp="1" noChangeArrowheads="1"/>
          </p:cNvSpPr>
          <p:nvPr>
            <p:ph type="sldNum" sz="quarter" idx="12"/>
          </p:nvPr>
        </p:nvSpPr>
        <p:spPr>
          <a:ln/>
        </p:spPr>
        <p:txBody>
          <a:bodyPr/>
          <a:lstStyle>
            <a:lvl1pPr>
              <a:defRPr/>
            </a:lvl1pPr>
          </a:lstStyle>
          <a:p>
            <a:pPr>
              <a:defRPr/>
            </a:pPr>
            <a:fld id="{E21DE1A0-A6C9-4BB1-BA37-797AD5CB2D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359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5CE880-E0FD-4A15-8ECF-3069A97A87C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E50F6B3-CEA6-4B3C-BC62-CDAA06D9F22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061DCC2B-A50A-4FAF-AD1F-321B6B983E2E}"/>
              </a:ext>
            </a:extLst>
          </p:cNvPr>
          <p:cNvSpPr>
            <a:spLocks noGrp="1" noChangeArrowheads="1"/>
          </p:cNvSpPr>
          <p:nvPr>
            <p:ph type="sldNum" sz="quarter" idx="12"/>
          </p:nvPr>
        </p:nvSpPr>
        <p:spPr>
          <a:ln/>
        </p:spPr>
        <p:txBody>
          <a:bodyPr/>
          <a:lstStyle>
            <a:lvl1pPr>
              <a:defRPr/>
            </a:lvl1pPr>
          </a:lstStyle>
          <a:p>
            <a:pPr>
              <a:defRPr/>
            </a:pPr>
            <a:fld id="{7059EFDE-E35A-40E2-B21E-0481C3B8B9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9031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8E91D1-A5B9-4F15-88E8-180D86185CA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444E50B8-F8C1-4537-85E7-81EA708AC43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1B7A1B9D-881A-4627-B2C0-269C57F4FFFE}"/>
              </a:ext>
            </a:extLst>
          </p:cNvPr>
          <p:cNvSpPr>
            <a:spLocks noGrp="1" noChangeArrowheads="1"/>
          </p:cNvSpPr>
          <p:nvPr>
            <p:ph type="sldNum" sz="quarter" idx="12"/>
          </p:nvPr>
        </p:nvSpPr>
        <p:spPr>
          <a:ln/>
        </p:spPr>
        <p:txBody>
          <a:bodyPr/>
          <a:lstStyle>
            <a:lvl1pPr>
              <a:defRPr/>
            </a:lvl1pPr>
          </a:lstStyle>
          <a:p>
            <a:pPr>
              <a:defRPr/>
            </a:pPr>
            <a:fld id="{47FD02CE-94D9-48ED-8508-EC518408F0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42948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8EDCCC-5087-4012-8082-AA37CC2B597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05AEB362-3F0F-4115-AA68-0B7E9A4E969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CE952851-F88A-4E81-AFA4-A486B601F5A4}"/>
              </a:ext>
            </a:extLst>
          </p:cNvPr>
          <p:cNvSpPr>
            <a:spLocks noGrp="1" noChangeArrowheads="1"/>
          </p:cNvSpPr>
          <p:nvPr>
            <p:ph type="sldNum" sz="quarter" idx="12"/>
          </p:nvPr>
        </p:nvSpPr>
        <p:spPr>
          <a:ln/>
        </p:spPr>
        <p:txBody>
          <a:bodyPr/>
          <a:lstStyle>
            <a:lvl1pPr>
              <a:defRPr/>
            </a:lvl1pPr>
          </a:lstStyle>
          <a:p>
            <a:pPr>
              <a:defRPr/>
            </a:pPr>
            <a:fld id="{0A8C9D5B-BE3E-4C80-A24E-F63242F29C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5019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A74066-0D65-450A-8750-CFD59C8C9A9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DBF8923-2573-48B5-885A-31002741D4D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8629FD8F-1396-491E-A4F6-7A45FCAEE6E1}"/>
              </a:ext>
            </a:extLst>
          </p:cNvPr>
          <p:cNvSpPr>
            <a:spLocks noGrp="1" noChangeArrowheads="1"/>
          </p:cNvSpPr>
          <p:nvPr>
            <p:ph type="sldNum" sz="quarter" idx="12"/>
          </p:nvPr>
        </p:nvSpPr>
        <p:spPr>
          <a:ln/>
        </p:spPr>
        <p:txBody>
          <a:bodyPr/>
          <a:lstStyle>
            <a:lvl1pPr>
              <a:defRPr/>
            </a:lvl1pPr>
          </a:lstStyle>
          <a:p>
            <a:pPr>
              <a:defRPr/>
            </a:pPr>
            <a:fld id="{D02FC8B3-2A64-4A3B-9558-F16C9DA1A3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84444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1B812B-DA5A-489D-9ABE-AF267BE52EC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113A347A-7B77-4367-A3A2-E5BA6D9F846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C9B199C2-FA88-4660-943B-D997D40F530F}"/>
              </a:ext>
            </a:extLst>
          </p:cNvPr>
          <p:cNvSpPr>
            <a:spLocks noGrp="1" noChangeArrowheads="1"/>
          </p:cNvSpPr>
          <p:nvPr>
            <p:ph type="sldNum" sz="quarter" idx="12"/>
          </p:nvPr>
        </p:nvSpPr>
        <p:spPr>
          <a:ln/>
        </p:spPr>
        <p:txBody>
          <a:bodyPr/>
          <a:lstStyle>
            <a:lvl1pPr>
              <a:defRPr/>
            </a:lvl1pPr>
          </a:lstStyle>
          <a:p>
            <a:pPr>
              <a:defRPr/>
            </a:pPr>
            <a:fld id="{7AC3D0B9-A726-4696-A673-8E30DEB58B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100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02786-4805-45B7-91F3-0C92864FCF6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1906-4839-4C0A-8BB7-819714C0FC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0C4DE1E-F738-4CCF-B3B4-63D73FA7A35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B73092BF-50EC-45C0-93C2-D72D36B4685F}"/>
              </a:ext>
            </a:extLst>
          </p:cNvPr>
          <p:cNvSpPr>
            <a:spLocks noGrp="1" noChangeArrowheads="1"/>
          </p:cNvSpPr>
          <p:nvPr>
            <p:ph type="sldNum" sz="quarter" idx="12"/>
          </p:nvPr>
        </p:nvSpPr>
        <p:spPr>
          <a:ln/>
        </p:spPr>
        <p:txBody>
          <a:bodyPr/>
          <a:lstStyle>
            <a:lvl1pPr>
              <a:defRPr/>
            </a:lvl1pPr>
          </a:lstStyle>
          <a:p>
            <a:pPr>
              <a:defRPr/>
            </a:pPr>
            <a:fld id="{94DEDF03-21AC-44F1-83FA-0E65FA3993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08407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B44D77-7C1A-4F20-B98A-ED22142D7EF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C83ACC4-905C-4D64-8CEC-3F0CFF64571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A79B8537-087D-43B4-89C5-37592A7BFF99}"/>
              </a:ext>
            </a:extLst>
          </p:cNvPr>
          <p:cNvSpPr>
            <a:spLocks noGrp="1" noChangeArrowheads="1"/>
          </p:cNvSpPr>
          <p:nvPr>
            <p:ph type="sldNum" sz="quarter" idx="12"/>
          </p:nvPr>
        </p:nvSpPr>
        <p:spPr>
          <a:ln/>
        </p:spPr>
        <p:txBody>
          <a:bodyPr/>
          <a:lstStyle>
            <a:lvl1pPr>
              <a:defRPr/>
            </a:lvl1pPr>
          </a:lstStyle>
          <a:p>
            <a:pPr>
              <a:defRPr/>
            </a:pPr>
            <a:fld id="{938FB33E-552C-4C02-80AC-0F46538189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5502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57E5CA-1C03-4939-9AA7-B1465496AC0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B0F6486-4421-4EBE-8FEB-CAAACF5B51D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C1237B26-D593-4200-BF95-566403386425}"/>
              </a:ext>
            </a:extLst>
          </p:cNvPr>
          <p:cNvSpPr>
            <a:spLocks noGrp="1" noChangeArrowheads="1"/>
          </p:cNvSpPr>
          <p:nvPr>
            <p:ph type="sldNum" sz="quarter" idx="12"/>
          </p:nvPr>
        </p:nvSpPr>
        <p:spPr>
          <a:ln/>
        </p:spPr>
        <p:txBody>
          <a:bodyPr/>
          <a:lstStyle>
            <a:lvl1pPr>
              <a:defRPr/>
            </a:lvl1pPr>
          </a:lstStyle>
          <a:p>
            <a:pPr>
              <a:defRPr/>
            </a:pPr>
            <a:fld id="{5822DF69-9319-4E48-8104-16236CF1AA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93139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722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362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316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263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95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863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70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02786-4805-45B7-91F3-0C92864FCF6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816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9393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6995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59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236112"/>
      </p:ext>
    </p:extLst>
  </p:cSld>
  <p:clrMapOvr>
    <a:masterClrMapping/>
  </p:clrMapOvr>
  <p:transition spd="slow" advClick="0" advTm="1000">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7268785"/>
      </p:ext>
    </p:extLst>
  </p:cSld>
  <p:clrMapOvr>
    <a:masterClrMapping/>
  </p:clrMapOvr>
  <p:transition spd="slow" advClick="0" advTm="1000">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480339"/>
      </p:ext>
    </p:extLst>
  </p:cSld>
  <p:clrMapOvr>
    <a:masterClrMapping/>
  </p:clrMapOvr>
  <p:transition spd="slow" advClick="0" advTm="1000">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5509870"/>
      </p:ext>
    </p:extLst>
  </p:cSld>
  <p:clrMapOvr>
    <a:masterClrMapping/>
  </p:clrMapOvr>
  <p:transition spd="slow" advClick="0" advTm="1000">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3832063"/>
      </p:ext>
    </p:extLst>
  </p:cSld>
  <p:clrMapOvr>
    <a:masterClrMapping/>
  </p:clrMapOvr>
  <p:transition spd="slow" advClick="0" advTm="1000">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0072717"/>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02786-4805-45B7-91F3-0C92864FCF6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538E9-7090-4399-896F-6008AB4029E4}"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4047841"/>
      </p:ext>
    </p:extLst>
  </p:cSld>
  <p:clrMapOvr>
    <a:masterClrMapping/>
  </p:clrMapOvr>
  <p:transition spd="slow" advClick="0" advTm="1000">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8341666"/>
      </p:ext>
    </p:extLst>
  </p:cSld>
  <p:clrMapOvr>
    <a:masterClrMapping/>
  </p:clrMapOvr>
  <p:transition spd="slow" advClick="0" advTm="1000">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28042"/>
      </p:ext>
    </p:extLst>
  </p:cSld>
  <p:clrMapOvr>
    <a:masterClrMapping/>
  </p:clrMapOvr>
  <p:transition spd="slow" advClick="0" advTm="1000">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9436933"/>
      </p:ext>
    </p:extLst>
  </p:cSld>
  <p:clrMapOvr>
    <a:masterClrMapping/>
  </p:clrMapOvr>
  <p:transition spd="slow" advClick="0" advTm="1000">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9664495"/>
      </p:ext>
    </p:extLst>
  </p:cSld>
  <p:clrMapOvr>
    <a:masterClrMapping/>
  </p:clrMapOvr>
  <p:transition spd="slow" advClick="0" advTm="1000">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7825525"/>
      </p:ext>
    </p:extLst>
  </p:cSld>
  <p:clrMapOvr>
    <a:masterClrMapping/>
  </p:clrMapOvr>
  <p:transition spd="slow" advClick="0" advTm="1000">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0915961"/>
      </p:ext>
    </p:extLst>
  </p:cSld>
  <p:clrMapOvr>
    <a:masterClrMapping/>
  </p:clrMapOvr>
  <p:transition spd="slow" advClick="0" advTm="1000">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1316197"/>
      </p:ext>
    </p:extLst>
  </p:cSld>
  <p:clrMapOvr>
    <a:masterClrMapping/>
  </p:clrMapOvr>
  <p:transition spd="slow" advClick="0" advTm="1000">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5397608"/>
      </p:ext>
    </p:extLst>
  </p:cSld>
  <p:clrMapOvr>
    <a:masterClrMapping/>
  </p:clrMapOvr>
  <p:transition spd="slow" advClick="0" advTm="1000">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7925305"/>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02786-4805-45B7-91F3-0C92864FCF6D}" type="datetimeFigureOut">
              <a:rPr lang="en-US" smtClean="0"/>
              <a:t>4/22/2022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538E9-7090-4399-896F-6008AB4029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66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C4BFE2-3AE9-4CE4-8F9D-E69F36C0DA1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F14B170-16E7-4794-89A2-C4062962C9F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F5DB2-40B2-42C3-9867-603422B8690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id="{3AF8067B-43D8-42B4-97B3-FB22A681B52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id="{5CC2789F-36D1-4280-B34A-E4594FC4004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defRPr>
            </a:lvl1pPr>
          </a:lstStyle>
          <a:p>
            <a:pPr>
              <a:defRPr/>
            </a:pPr>
            <a:fld id="{A958E46E-6E5A-46CF-A307-3A9BA83AE8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21673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66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C4BFE2-3AE9-4CE4-8F9D-E69F36C0DA1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F14B170-16E7-4794-89A2-C4062962C9F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F5DB2-40B2-42C3-9867-603422B8690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id="{3AF8067B-43D8-42B4-97B3-FB22A681B52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id="{5CC2789F-36D1-4280-B34A-E4594FC4004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defRPr>
            </a:lvl1pPr>
          </a:lstStyle>
          <a:p>
            <a:pPr>
              <a:defRPr/>
            </a:pPr>
            <a:fld id="{A958E46E-6E5A-46CF-A307-3A9BA83AE8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746365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66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C4BFE2-3AE9-4CE4-8F9D-E69F36C0DA1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F14B170-16E7-4794-89A2-C4062962C9F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F5DB2-40B2-42C3-9867-603422B8690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id="{3AF8067B-43D8-42B4-97B3-FB22A681B52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id="{5CC2789F-36D1-4280-B34A-E4594FC4004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defRPr>
            </a:lvl1pPr>
          </a:lstStyle>
          <a:p>
            <a:pPr>
              <a:defRPr/>
            </a:pPr>
            <a:fld id="{A958E46E-6E5A-46CF-A307-3A9BA83AE8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744939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66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C4BFE2-3AE9-4CE4-8F9D-E69F36C0DA1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F14B170-16E7-4794-89A2-C4062962C9F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F5DB2-40B2-42C3-9867-603422B8690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id="{3AF8067B-43D8-42B4-97B3-FB22A681B52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id="{5CC2789F-36D1-4280-B34A-E4594FC4004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defRPr>
            </a:lvl1pPr>
          </a:lstStyle>
          <a:p>
            <a:pPr>
              <a:defRPr/>
            </a:pPr>
            <a:fld id="{A958E46E-6E5A-46CF-A307-3A9BA83AE8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848976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00"/>
            </a:gs>
            <a:gs pos="100000">
              <a:srgbClr val="0066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C4BFE2-3AE9-4CE4-8F9D-E69F36C0DA1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F14B170-16E7-4794-89A2-C4062962C9F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F5DB2-40B2-42C3-9867-603422B8690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29" name="Rectangle 5">
            <a:extLst>
              <a:ext uri="{FF2B5EF4-FFF2-40B4-BE49-F238E27FC236}">
                <a16:creationId xmlns:a16="http://schemas.microsoft.com/office/drawing/2014/main" id="{3AF8067B-43D8-42B4-97B3-FB22A681B52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Arial" charset="0"/>
                <a:cs typeface="Arial" charset="0"/>
              </a:defRPr>
            </a:lvl1pPr>
          </a:lstStyle>
          <a:p>
            <a:pPr>
              <a:defRPr/>
            </a:pPr>
            <a:endParaRPr lang="en-US">
              <a:solidFill>
                <a:srgbClr val="000000"/>
              </a:solidFill>
            </a:endParaRPr>
          </a:p>
        </p:txBody>
      </p:sp>
      <p:sp>
        <p:nvSpPr>
          <p:cNvPr id="1030" name="Rectangle 6">
            <a:extLst>
              <a:ext uri="{FF2B5EF4-FFF2-40B4-BE49-F238E27FC236}">
                <a16:creationId xmlns:a16="http://schemas.microsoft.com/office/drawing/2014/main" id="{5CC2789F-36D1-4280-B34A-E4594FC4004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chemeClr val="tx1"/>
                </a:solidFill>
              </a:defRPr>
            </a:lvl1pPr>
          </a:lstStyle>
          <a:p>
            <a:pPr>
              <a:defRPr/>
            </a:pPr>
            <a:fld id="{A958E46E-6E5A-46CF-A307-3A9BA83AE8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86069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02786-4805-45B7-91F3-0C92864FCF6D}" type="datetimeFigureOut">
              <a:rPr lang="en-US" smtClean="0">
                <a:solidFill>
                  <a:prstClr val="black">
                    <a:tint val="75000"/>
                  </a:prstClr>
                </a:solidFill>
              </a:rPr>
              <a:pPr/>
              <a:t>4/22/2022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538E9-7090-4399-896F-6008AB402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16990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4500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solidFill>
                  <a:prstClr val="black">
                    <a:tint val="75000"/>
                  </a:prstClr>
                </a:solidFill>
              </a:rPr>
              <a:pPr/>
              <a:t>2022/4/22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714869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CHIEN%20KHU%20VIET%20B.MPG" TargetMode="External"/><Relationship Id="rId6" Type="http://schemas.openxmlformats.org/officeDocument/2006/relationships/slide" Target="slide1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vi.wikipedia.org/wiki/Ch%E1%BB%A7_t%E1%BB%8Bch_n%C6%B0%E1%BB%9Bc_Vi%E1%BB%87t_Nam_D%C3%A2n_ch%E1%BB%A7_C%E1%BB%99ng_h%C3%B2a" TargetMode="External"/><Relationship Id="rId13" Type="http://schemas.openxmlformats.org/officeDocument/2006/relationships/hyperlink" Target="https://vi.wikipedia.org/wiki/Ti%E1%BA%BFng_Trung_Qu%E1%BB%91c" TargetMode="External"/><Relationship Id="rId3" Type="http://schemas.openxmlformats.org/officeDocument/2006/relationships/image" Target="../media/image3.jpeg"/><Relationship Id="rId7" Type="http://schemas.openxmlformats.org/officeDocument/2006/relationships/hyperlink" Target="https://vi.wikipedia.org/wiki/Vi%E1%BB%87t_Nam_D%C3%A2n_ch%E1%BB%A7_C%E1%BB%99ng_h%C3%B2a" TargetMode="External"/><Relationship Id="rId12" Type="http://schemas.openxmlformats.org/officeDocument/2006/relationships/hyperlink" Target="https://vi.wikipedia.org/wiki/Ti%E1%BA%BFng_Vi%E1%BB%87t" TargetMode="External"/><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hyperlink" Target="https://vi.wikipedia.org/wiki/Th%E1%BB%A7_t%C6%B0%E1%BB%9Bng_Vi%E1%BB%87t_Nam" TargetMode="External"/><Relationship Id="rId11" Type="http://schemas.openxmlformats.org/officeDocument/2006/relationships/hyperlink" Target="https://vi.wikipedia.org/wiki/Nh%C3%A0_b%C3%A1o" TargetMode="External"/><Relationship Id="rId5" Type="http://schemas.openxmlformats.org/officeDocument/2006/relationships/hyperlink" Target="https://vi.wikipedia.org/wiki/%C4%90%E1%BA%A3ng_C%E1%BB%99ng_s%E1%BA%A3n_Vi%E1%BB%87t_Nam" TargetMode="External"/><Relationship Id="rId10" Type="http://schemas.openxmlformats.org/officeDocument/2006/relationships/hyperlink" Target="https://vi.wikipedia.org/wiki/Nh%C3%A0_th%C6%A1" TargetMode="External"/><Relationship Id="rId4" Type="http://schemas.openxmlformats.org/officeDocument/2006/relationships/image" Target="../media/image5.jpeg"/><Relationship Id="rId9" Type="http://schemas.openxmlformats.org/officeDocument/2006/relationships/hyperlink" Target="https://vi.wikipedia.org/wiki/Nh%C3%A0_v%C4%83n" TargetMode="External"/><Relationship Id="rId14" Type="http://schemas.openxmlformats.org/officeDocument/2006/relationships/hyperlink" Target="https://vi.wikipedia.org/wiki/Ti%E1%BA%BFng_Ph%C3%A1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50 hình ảnh hình nền điện thoại màu hồng đẹp, dễ thương nhất - Chia sẻ  kiến thức mỗi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8" y="9128"/>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720" y="0"/>
            <a:ext cx="10657184" cy="3293209"/>
          </a:xfrm>
          <a:prstGeom prst="rect">
            <a:avLst/>
          </a:prstGeom>
          <a:noFill/>
        </p:spPr>
        <p:txBody>
          <a:bodyPr wrap="square" rtlCol="0">
            <a:spAutoFit/>
          </a:bodyPr>
          <a:lstStyle/>
          <a:p>
            <a:pPr algn="ctr"/>
            <a:r>
              <a:rPr lang="en-US" sz="8000" u="sng" dirty="0" err="1" smtClean="0">
                <a:solidFill>
                  <a:srgbClr val="FF0000"/>
                </a:solidFill>
                <a:latin typeface="Times New Roman" pitchFamily="18" charset="0"/>
                <a:cs typeface="Times New Roman" pitchFamily="18" charset="0"/>
              </a:rPr>
              <a:t>Tập</a:t>
            </a:r>
            <a:r>
              <a:rPr lang="en-US" sz="8000" u="sng" dirty="0" smtClean="0">
                <a:solidFill>
                  <a:srgbClr val="FF0000"/>
                </a:solidFill>
                <a:latin typeface="Times New Roman" pitchFamily="18" charset="0"/>
                <a:cs typeface="Times New Roman" pitchFamily="18" charset="0"/>
              </a:rPr>
              <a:t> </a:t>
            </a:r>
            <a:r>
              <a:rPr lang="en-US" sz="8000" u="sng" dirty="0" err="1">
                <a:solidFill>
                  <a:srgbClr val="FF0000"/>
                </a:solidFill>
                <a:latin typeface="Times New Roman" pitchFamily="18" charset="0"/>
                <a:cs typeface="Times New Roman" pitchFamily="18" charset="0"/>
              </a:rPr>
              <a:t>đọc</a:t>
            </a:r>
            <a:endParaRPr lang="en-US" sz="8000" u="sng" dirty="0">
              <a:solidFill>
                <a:srgbClr val="FF0000"/>
              </a:solidFill>
              <a:latin typeface="Times New Roman" pitchFamily="18" charset="0"/>
              <a:cs typeface="Times New Roman" pitchFamily="18" charset="0"/>
            </a:endParaRPr>
          </a:p>
          <a:p>
            <a:pPr algn="ctr"/>
            <a:r>
              <a:rPr lang="en-US" sz="8000" b="1" dirty="0" err="1">
                <a:solidFill>
                  <a:srgbClr val="FF0000"/>
                </a:solidFill>
                <a:latin typeface="Times New Roman" pitchFamily="18" charset="0"/>
                <a:cs typeface="Times New Roman" pitchFamily="18" charset="0"/>
              </a:rPr>
              <a:t>Ngắm</a:t>
            </a:r>
            <a:r>
              <a:rPr lang="en-US" sz="8000" b="1" dirty="0">
                <a:solidFill>
                  <a:srgbClr val="FF0000"/>
                </a:solidFill>
                <a:latin typeface="Times New Roman" pitchFamily="18" charset="0"/>
                <a:cs typeface="Times New Roman" pitchFamily="18" charset="0"/>
              </a:rPr>
              <a:t> </a:t>
            </a:r>
            <a:r>
              <a:rPr lang="en-US" sz="8000" b="1" dirty="0" err="1">
                <a:solidFill>
                  <a:srgbClr val="FF0000"/>
                </a:solidFill>
                <a:latin typeface="Times New Roman" pitchFamily="18" charset="0"/>
                <a:cs typeface="Times New Roman" pitchFamily="18" charset="0"/>
              </a:rPr>
              <a:t>trăng</a:t>
            </a:r>
            <a:r>
              <a:rPr lang="en-US" sz="8000" b="1" dirty="0">
                <a:solidFill>
                  <a:srgbClr val="FF0000"/>
                </a:solidFill>
                <a:latin typeface="Times New Roman" pitchFamily="18" charset="0"/>
                <a:cs typeface="Times New Roman" pitchFamily="18" charset="0"/>
              </a:rPr>
              <a:t> – </a:t>
            </a:r>
            <a:r>
              <a:rPr lang="en-US" sz="8000" b="1" dirty="0" err="1">
                <a:solidFill>
                  <a:srgbClr val="FF0000"/>
                </a:solidFill>
                <a:latin typeface="Times New Roman" pitchFamily="18" charset="0"/>
                <a:cs typeface="Times New Roman" pitchFamily="18" charset="0"/>
              </a:rPr>
              <a:t>Không</a:t>
            </a:r>
            <a:r>
              <a:rPr lang="en-US" sz="8000" b="1" dirty="0">
                <a:solidFill>
                  <a:srgbClr val="FF0000"/>
                </a:solidFill>
                <a:latin typeface="Times New Roman" pitchFamily="18" charset="0"/>
                <a:cs typeface="Times New Roman" pitchFamily="18" charset="0"/>
              </a:rPr>
              <a:t> </a:t>
            </a:r>
            <a:r>
              <a:rPr lang="en-US" sz="8000" b="1" dirty="0" err="1">
                <a:solidFill>
                  <a:srgbClr val="FF0000"/>
                </a:solidFill>
                <a:latin typeface="Times New Roman" pitchFamily="18" charset="0"/>
                <a:cs typeface="Times New Roman" pitchFamily="18" charset="0"/>
              </a:rPr>
              <a:t>đê</a:t>
            </a:r>
            <a:r>
              <a:rPr lang="en-US" sz="8000" b="1" dirty="0">
                <a:solidFill>
                  <a:srgbClr val="FF0000"/>
                </a:solidFill>
                <a:latin typeface="Times New Roman" pitchFamily="18" charset="0"/>
                <a:cs typeface="Times New Roman" pitchFamily="18" charset="0"/>
              </a:rPr>
              <a:t>̀</a:t>
            </a:r>
          </a:p>
          <a:p>
            <a:pPr algn="ctr"/>
            <a:endParaRPr lang="en-US"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49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1BBCC5-5EE1-4A7D-908D-096B36C31EEF}"/>
              </a:ext>
            </a:extLst>
          </p:cNvPr>
          <p:cNvPicPr>
            <a:picLocks noGrp="1" noChangeAspect="1"/>
          </p:cNvPicPr>
          <p:nvPr>
            <p:ph idx="1"/>
          </p:nvPr>
        </p:nvPicPr>
        <p:blipFill>
          <a:blip r:embed="rId2"/>
          <a:stretch>
            <a:fillRect/>
          </a:stretch>
        </p:blipFill>
        <p:spPr>
          <a:xfrm>
            <a:off x="479376" y="188640"/>
            <a:ext cx="11521279" cy="6408712"/>
          </a:xfrm>
          <a:prstGeom prst="rect">
            <a:avLst/>
          </a:prstGeom>
        </p:spPr>
      </p:pic>
    </p:spTree>
    <p:extLst>
      <p:ext uri="{BB962C8B-B14F-4D97-AF65-F5344CB8AC3E}">
        <p14:creationId xmlns:p14="http://schemas.microsoft.com/office/powerpoint/2010/main" val="387355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142852"/>
            <a:ext cx="9543434" cy="369332"/>
          </a:xfrm>
          <a:prstGeom prst="rect">
            <a:avLst/>
          </a:prstGeom>
        </p:spPr>
        <p:txBody>
          <a:bodyPr wrap="square">
            <a:spAutoFit/>
          </a:bodyPr>
          <a:lstStyle/>
          <a:p>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hiểu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endParaRPr lang="vi-VN" b="1" dirty="0">
              <a:solidFill>
                <a:srgbClr val="FF0000"/>
              </a:solidFill>
              <a:latin typeface="Times New Roman" pitchFamily="18" charset="0"/>
              <a:cs typeface="Times New Roman" pitchFamily="18" charset="0"/>
            </a:endParaRPr>
          </a:p>
        </p:txBody>
      </p:sp>
      <p:sp>
        <p:nvSpPr>
          <p:cNvPr id="6" name="Rectangle 5"/>
          <p:cNvSpPr/>
          <p:nvPr/>
        </p:nvSpPr>
        <p:spPr>
          <a:xfrm>
            <a:off x="767408" y="1714488"/>
            <a:ext cx="5256584" cy="1938992"/>
          </a:xfrm>
          <a:prstGeom prst="rect">
            <a:avLst/>
          </a:prstGeom>
        </p:spPr>
        <p:txBody>
          <a:bodyPr wrap="square">
            <a:spAutoFit/>
          </a:bodyPr>
          <a:lstStyle/>
          <a:p>
            <a:r>
              <a:rPr lang="vi-VN" sz="2400" dirty="0">
                <a:solidFill>
                  <a:srgbClr val="00B0F0"/>
                </a:solidFill>
                <a:latin typeface="Times New Roman" pitchFamily="18" charset="0"/>
                <a:cs typeface="Times New Roman" pitchFamily="18" charset="0"/>
              </a:rPr>
              <a:t>Những từ ngữ cho biết Bác sáng tác </a:t>
            </a:r>
            <a:endParaRPr lang="en-US" sz="2400" dirty="0">
              <a:solidFill>
                <a:srgbClr val="00B0F0"/>
              </a:solidFill>
              <a:latin typeface="Times New Roman" pitchFamily="18" charset="0"/>
              <a:cs typeface="Times New Roman" pitchFamily="18" charset="0"/>
            </a:endParaRPr>
          </a:p>
          <a:p>
            <a:r>
              <a:rPr lang="vi-VN" sz="2400" dirty="0">
                <a:solidFill>
                  <a:srgbClr val="00B0F0"/>
                </a:solidFill>
                <a:latin typeface="Times New Roman" pitchFamily="18" charset="0"/>
                <a:cs typeface="Times New Roman" pitchFamily="18" charset="0"/>
              </a:rPr>
              <a:t>bài thơ ở chiến khu Việt Bắc</a:t>
            </a:r>
            <a:r>
              <a:rPr lang="en-US" sz="2400" dirty="0">
                <a:solidFill>
                  <a:srgbClr val="00B0F0"/>
                </a:solidFill>
                <a:latin typeface="Times New Roman" pitchFamily="18" charset="0"/>
                <a:cs typeface="Times New Roman" pitchFamily="18" charset="0"/>
              </a:rPr>
              <a:t> </a:t>
            </a:r>
            <a:r>
              <a:rPr lang="vi-VN" sz="2400" dirty="0">
                <a:solidFill>
                  <a:srgbClr val="00B0F0"/>
                </a:solidFill>
                <a:latin typeface="Times New Roman" pitchFamily="18" charset="0"/>
                <a:cs typeface="Times New Roman" pitchFamily="18" charset="0"/>
              </a:rPr>
              <a:t>là: rừng sâu quân đến, tung bay chim ngàn, việc quân, việc nước</a:t>
            </a:r>
            <a:r>
              <a:rPr lang="vi-VN" sz="2400" dirty="0">
                <a:solidFill>
                  <a:prstClr val="black"/>
                </a:solidFill>
                <a:latin typeface="Times New Roman" pitchFamily="18" charset="0"/>
                <a:cs typeface="Times New Roman" pitchFamily="18" charset="0"/>
              </a:rPr>
              <a:t>.</a:t>
            </a:r>
            <a:br>
              <a:rPr lang="vi-VN" sz="2400" dirty="0">
                <a:solidFill>
                  <a:prstClr val="black"/>
                </a:solidFill>
                <a:latin typeface="Times New Roman" pitchFamily="18" charset="0"/>
                <a:cs typeface="Times New Roman" pitchFamily="18" charset="0"/>
              </a:rPr>
            </a:br>
            <a:endParaRPr lang="en-US" sz="2400" dirty="0">
              <a:solidFill>
                <a:prstClr val="black"/>
              </a:solidFill>
              <a:latin typeface="Times New Roman" pitchFamily="18" charset="0"/>
              <a:cs typeface="Times New Roman" pitchFamily="18" charset="0"/>
            </a:endParaRPr>
          </a:p>
        </p:txBody>
      </p:sp>
      <p:sp>
        <p:nvSpPr>
          <p:cNvPr id="7" name="Rectangle 6"/>
          <p:cNvSpPr/>
          <p:nvPr/>
        </p:nvSpPr>
        <p:spPr>
          <a:xfrm>
            <a:off x="695400" y="571481"/>
            <a:ext cx="5400600" cy="1200329"/>
          </a:xfrm>
          <a:prstGeom prst="rect">
            <a:avLst/>
          </a:prstGeom>
        </p:spPr>
        <p:txBody>
          <a:bodyPr wrap="square">
            <a:spAutoFit/>
          </a:bodyPr>
          <a:lstStyle/>
          <a:p>
            <a:r>
              <a:rPr lang="vi-VN" sz="2400" dirty="0">
                <a:solidFill>
                  <a:prstClr val="black"/>
                </a:solidFill>
                <a:latin typeface="Times New Roman" pitchFamily="18" charset="0"/>
                <a:cs typeface="Times New Roman" pitchFamily="18" charset="0"/>
              </a:rPr>
              <a:t>1) Những từ ngữ nào cho biết Bác sáng tác bài thơ ở chiến khu Việt Bắc?</a:t>
            </a:r>
            <a:r>
              <a:rPr lang="vi-VN" sz="2400" dirty="0">
                <a:solidFill>
                  <a:prstClr val="black"/>
                </a:solidFill>
              </a:rPr>
              <a:t> </a:t>
            </a:r>
            <a:r>
              <a:rPr lang="en-US" sz="2400" dirty="0">
                <a:solidFill>
                  <a:prstClr val="black"/>
                </a:solidFill>
              </a:rPr>
              <a:t>(</a:t>
            </a:r>
            <a:r>
              <a:rPr lang="vi-VN" sz="2400" dirty="0">
                <a:solidFill>
                  <a:prstClr val="black"/>
                </a:solidFill>
                <a:latin typeface="Times New Roman" pitchFamily="18" charset="0"/>
                <a:cs typeface="Times New Roman" pitchFamily="18" charset="0"/>
              </a:rPr>
              <a:t>Đọc 2 dòng thơ đầu.</a:t>
            </a:r>
            <a:r>
              <a:rPr lang="en-US" sz="2400" dirty="0">
                <a:solidFill>
                  <a:prstClr val="black"/>
                </a:solidFill>
                <a:latin typeface="Times New Roman" pitchFamily="18" charset="0"/>
                <a:cs typeface="Times New Roman" pitchFamily="18" charset="0"/>
              </a:rPr>
              <a:t>)</a:t>
            </a:r>
            <a:endParaRPr lang="vi-VN" sz="2400" dirty="0">
              <a:solidFill>
                <a:prstClr val="black"/>
              </a:solidFill>
              <a:latin typeface="Times New Roman" pitchFamily="18" charset="0"/>
              <a:cs typeface="Times New Roman" pitchFamily="18" charset="0"/>
            </a:endParaRPr>
          </a:p>
        </p:txBody>
      </p:sp>
      <p:sp>
        <p:nvSpPr>
          <p:cNvPr id="8" name="Rectangle 7"/>
          <p:cNvSpPr/>
          <p:nvPr/>
        </p:nvSpPr>
        <p:spPr>
          <a:xfrm>
            <a:off x="7104112" y="802314"/>
            <a:ext cx="4572000" cy="1938992"/>
          </a:xfrm>
          <a:prstGeom prst="rect">
            <a:avLst/>
          </a:prstGeom>
          <a:ln w="19050">
            <a:solidFill>
              <a:srgbClr val="00B050"/>
            </a:solidFill>
          </a:ln>
        </p:spPr>
        <p:txBody>
          <a:bodyPr>
            <a:spAutoFit/>
          </a:bodyPr>
          <a:lstStyle/>
          <a:p>
            <a:pPr algn="ctr"/>
            <a:r>
              <a:rPr lang="vi-VN" sz="2000" b="1" dirty="0">
                <a:solidFill>
                  <a:prstClr val="black"/>
                </a:solidFill>
                <a:latin typeface="Times New Roman" pitchFamily="18" charset="0"/>
                <a:cs typeface="Times New Roman" pitchFamily="18" charset="0"/>
              </a:rPr>
              <a:t>Không đề</a:t>
            </a:r>
            <a:endParaRPr lang="en-US" sz="2000" b="1" dirty="0">
              <a:solidFill>
                <a:prstClr val="black"/>
              </a:solidFill>
              <a:latin typeface="Times New Roman" pitchFamily="18" charset="0"/>
              <a:cs typeface="Times New Roman" pitchFamily="18" charset="0"/>
            </a:endParaRPr>
          </a:p>
          <a:p>
            <a:pPr algn="ctr"/>
            <a:r>
              <a:rPr lang="vi-VN" sz="2000" dirty="0">
                <a:solidFill>
                  <a:prstClr val="black"/>
                </a:solidFill>
                <a:latin typeface="Times New Roman" pitchFamily="18" charset="0"/>
                <a:cs typeface="Times New Roman" pitchFamily="18" charset="0"/>
              </a:rPr>
              <a:t>Đường non khách tới hoa đầy</a:t>
            </a:r>
          </a:p>
          <a:p>
            <a:pPr algn="ctr"/>
            <a:r>
              <a:rPr lang="vi-VN" sz="2000" dirty="0">
                <a:solidFill>
                  <a:prstClr val="black"/>
                </a:solidFill>
                <a:latin typeface="Times New Roman" pitchFamily="18" charset="0"/>
                <a:cs typeface="Times New Roman" pitchFamily="18" charset="0"/>
              </a:rPr>
              <a:t>Rừng sâu quân đến, tung bay chim ngàn</a:t>
            </a:r>
          </a:p>
          <a:p>
            <a:pPr algn="ctr"/>
            <a:r>
              <a:rPr lang="vi-VN" sz="2000" dirty="0">
                <a:solidFill>
                  <a:prstClr val="black"/>
                </a:solidFill>
                <a:latin typeface="Times New Roman" pitchFamily="18" charset="0"/>
                <a:cs typeface="Times New Roman" pitchFamily="18" charset="0"/>
              </a:rPr>
              <a:t>Việc quân việc nước đã bàn,</a:t>
            </a:r>
          </a:p>
          <a:p>
            <a:pPr algn="ctr"/>
            <a:r>
              <a:rPr lang="vi-VN" sz="2000" dirty="0">
                <a:solidFill>
                  <a:prstClr val="black"/>
                </a:solidFill>
                <a:latin typeface="Times New Roman" pitchFamily="18" charset="0"/>
                <a:cs typeface="Times New Roman" pitchFamily="18" charset="0"/>
              </a:rPr>
              <a:t>Xách bương, dắt trẻ ra vườn tưới rau.</a:t>
            </a:r>
          </a:p>
          <a:p>
            <a:pPr algn="r"/>
            <a:r>
              <a:rPr lang="vi-VN" sz="2000" i="1" dirty="0">
                <a:solidFill>
                  <a:prstClr val="black"/>
                </a:solidFill>
                <a:latin typeface="Times New Roman" pitchFamily="18" charset="0"/>
                <a:cs typeface="Times New Roman" pitchFamily="18" charset="0"/>
              </a:rPr>
              <a:t>(Hồ Chí Minh - Xuân Thủy </a:t>
            </a:r>
            <a:r>
              <a:rPr lang="vi-VN" sz="2000" dirty="0">
                <a:solidFill>
                  <a:prstClr val="black"/>
                </a:solidFill>
                <a:latin typeface="Times New Roman" pitchFamily="18" charset="0"/>
                <a:cs typeface="Times New Roman" pitchFamily="18" charset="0"/>
              </a:rPr>
              <a:t>dịch)</a:t>
            </a:r>
          </a:p>
        </p:txBody>
      </p:sp>
    </p:spTree>
    <p:extLst>
      <p:ext uri="{BB962C8B-B14F-4D97-AF65-F5344CB8AC3E}">
        <p14:creationId xmlns:p14="http://schemas.microsoft.com/office/powerpoint/2010/main" val="29332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images">
            <a:extLst>
              <a:ext uri="{FF2B5EF4-FFF2-40B4-BE49-F238E27FC236}">
                <a16:creationId xmlns:a16="http://schemas.microsoft.com/office/drawing/2014/main" id="{115C9FE6-D2B4-471D-BB97-D723573A1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908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descr="tải xuống (1)">
            <a:extLst>
              <a:ext uri="{FF2B5EF4-FFF2-40B4-BE49-F238E27FC236}">
                <a16:creationId xmlns:a16="http://schemas.microsoft.com/office/drawing/2014/main" id="{3B1C8570-51BA-4D41-9D8F-A78801CD3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7" descr="tải xuống">
            <a:extLst>
              <a:ext uri="{FF2B5EF4-FFF2-40B4-BE49-F238E27FC236}">
                <a16:creationId xmlns:a16="http://schemas.microsoft.com/office/drawing/2014/main" id="{FC3D9C7E-BB0B-4C2C-9B64-C519D9436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8">
            <a:hlinkClick r:id="rId6" action="ppaction://hlinksldjump"/>
            <a:extLst>
              <a:ext uri="{FF2B5EF4-FFF2-40B4-BE49-F238E27FC236}">
                <a16:creationId xmlns:a16="http://schemas.microsoft.com/office/drawing/2014/main" id="{799FD813-78F8-4602-8E1A-AA4496B7F12B}"/>
              </a:ext>
            </a:extLst>
          </p:cNvPr>
          <p:cNvSpPr>
            <a:spLocks noChangeArrowheads="1"/>
          </p:cNvSpPr>
          <p:nvPr/>
        </p:nvSpPr>
        <p:spPr bwMode="auto">
          <a:xfrm>
            <a:off x="10134600" y="4267200"/>
            <a:ext cx="533400" cy="4572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en-US" altLang="en-US" sz="2400" i="1">
              <a:solidFill>
                <a:srgbClr val="FFFFFF"/>
              </a:solidFill>
            </a:endParaRPr>
          </a:p>
        </p:txBody>
      </p:sp>
      <p:sp>
        <p:nvSpPr>
          <p:cNvPr id="119817" name="Rectangle 9">
            <a:hlinkClick r:id="" action="ppaction://noaction"/>
            <a:extLst>
              <a:ext uri="{FF2B5EF4-FFF2-40B4-BE49-F238E27FC236}">
                <a16:creationId xmlns:a16="http://schemas.microsoft.com/office/drawing/2014/main" id="{59E60941-BB4F-4427-A602-5B254B42129F}"/>
              </a:ext>
            </a:extLst>
          </p:cNvPr>
          <p:cNvSpPr>
            <a:spLocks noChangeArrowheads="1"/>
          </p:cNvSpPr>
          <p:nvPr/>
        </p:nvSpPr>
        <p:spPr bwMode="auto">
          <a:xfrm>
            <a:off x="1905000" y="4997450"/>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i="1" dirty="0">
                <a:solidFill>
                  <a:srgbClr val="FF0000"/>
                </a:solidFill>
              </a:rPr>
              <a:t>- </a:t>
            </a:r>
            <a:r>
              <a:rPr lang="en-US" altLang="en-US" sz="2800" i="1" dirty="0" err="1">
                <a:solidFill>
                  <a:srgbClr val="FF0000"/>
                </a:solidFill>
              </a:rPr>
              <a:t>Bác</a:t>
            </a:r>
            <a:r>
              <a:rPr lang="en-US" altLang="en-US" sz="2800" i="1" dirty="0">
                <a:solidFill>
                  <a:srgbClr val="FF0000"/>
                </a:solidFill>
              </a:rPr>
              <a:t> </a:t>
            </a:r>
            <a:r>
              <a:rPr lang="en-US" altLang="en-US" sz="2800" i="1" dirty="0" err="1">
                <a:solidFill>
                  <a:srgbClr val="FF0000"/>
                </a:solidFill>
              </a:rPr>
              <a:t>sáng</a:t>
            </a:r>
            <a:r>
              <a:rPr lang="en-US" altLang="en-US" sz="2800" i="1" dirty="0">
                <a:solidFill>
                  <a:srgbClr val="FF0000"/>
                </a:solidFill>
              </a:rPr>
              <a:t> </a:t>
            </a:r>
            <a:r>
              <a:rPr lang="en-US" altLang="en-US" sz="2800" i="1" dirty="0" err="1">
                <a:solidFill>
                  <a:srgbClr val="FF0000"/>
                </a:solidFill>
              </a:rPr>
              <a:t>tác</a:t>
            </a:r>
            <a:r>
              <a:rPr lang="en-US" altLang="en-US" sz="2800" i="1" dirty="0">
                <a:solidFill>
                  <a:srgbClr val="FF0000"/>
                </a:solidFill>
              </a:rPr>
              <a:t> </a:t>
            </a:r>
            <a:r>
              <a:rPr lang="en-US" altLang="en-US" sz="2800" i="1" dirty="0" err="1">
                <a:solidFill>
                  <a:srgbClr val="FF0000"/>
                </a:solidFill>
              </a:rPr>
              <a:t>bài</a:t>
            </a:r>
            <a:r>
              <a:rPr lang="en-US" altLang="en-US" sz="2800" i="1" dirty="0">
                <a:solidFill>
                  <a:srgbClr val="FF0000"/>
                </a:solidFill>
              </a:rPr>
              <a:t> </a:t>
            </a:r>
            <a:r>
              <a:rPr lang="en-US" altLang="en-US" sz="2800" i="1" dirty="0" err="1">
                <a:solidFill>
                  <a:srgbClr val="FF0000"/>
                </a:solidFill>
              </a:rPr>
              <a:t>thơ</a:t>
            </a:r>
            <a:r>
              <a:rPr lang="en-US" altLang="en-US" sz="2800" i="1" dirty="0">
                <a:solidFill>
                  <a:srgbClr val="FF0000"/>
                </a:solidFill>
              </a:rPr>
              <a:t> </a:t>
            </a:r>
            <a:r>
              <a:rPr lang="en-US" altLang="en-US" sz="2800" i="1" dirty="0" err="1">
                <a:solidFill>
                  <a:srgbClr val="FF0000"/>
                </a:solidFill>
              </a:rPr>
              <a:t>này</a:t>
            </a:r>
            <a:r>
              <a:rPr lang="en-US" altLang="en-US" sz="2800" i="1" dirty="0">
                <a:solidFill>
                  <a:srgbClr val="FF0000"/>
                </a:solidFill>
              </a:rPr>
              <a:t> ở </a:t>
            </a:r>
            <a:r>
              <a:rPr lang="en-US" altLang="en-US" sz="2800" i="1" dirty="0" err="1">
                <a:solidFill>
                  <a:srgbClr val="FF0000"/>
                </a:solidFill>
              </a:rPr>
              <a:t>chiến</a:t>
            </a:r>
            <a:r>
              <a:rPr lang="en-US" altLang="en-US" sz="2800" i="1" dirty="0">
                <a:solidFill>
                  <a:srgbClr val="FF0000"/>
                </a:solidFill>
              </a:rPr>
              <a:t> </a:t>
            </a:r>
            <a:r>
              <a:rPr lang="en-US" altLang="en-US" sz="2800" i="1" dirty="0" err="1">
                <a:solidFill>
                  <a:srgbClr val="FF0000"/>
                </a:solidFill>
              </a:rPr>
              <a:t>khu</a:t>
            </a:r>
            <a:r>
              <a:rPr lang="en-US" altLang="en-US" sz="2800" i="1" dirty="0">
                <a:solidFill>
                  <a:srgbClr val="FF0000"/>
                </a:solidFill>
              </a:rPr>
              <a:t> </a:t>
            </a:r>
            <a:r>
              <a:rPr lang="en-US" altLang="en-US" sz="2800" i="1" dirty="0" err="1">
                <a:solidFill>
                  <a:srgbClr val="FF0000"/>
                </a:solidFill>
              </a:rPr>
              <a:t>Việt</a:t>
            </a:r>
            <a:r>
              <a:rPr lang="en-US" altLang="en-US" sz="2800" i="1" dirty="0">
                <a:solidFill>
                  <a:srgbClr val="FF0000"/>
                </a:solidFill>
              </a:rPr>
              <a:t> </a:t>
            </a:r>
            <a:r>
              <a:rPr lang="en-US" altLang="en-US" sz="2800" i="1" dirty="0" err="1">
                <a:solidFill>
                  <a:srgbClr val="FF0000"/>
                </a:solidFill>
              </a:rPr>
              <a:t>Bắc</a:t>
            </a:r>
            <a:r>
              <a:rPr lang="en-US" altLang="en-US" sz="2800" i="1" dirty="0">
                <a:solidFill>
                  <a:srgbClr val="FF0000"/>
                </a:solidFill>
              </a:rPr>
              <a:t>, </a:t>
            </a:r>
            <a:r>
              <a:rPr lang="en-US" altLang="en-US" sz="2800" i="1" dirty="0" err="1">
                <a:solidFill>
                  <a:srgbClr val="FF0000"/>
                </a:solidFill>
              </a:rPr>
              <a:t>trong</a:t>
            </a:r>
            <a:r>
              <a:rPr lang="en-US" altLang="en-US" sz="2800" i="1" dirty="0">
                <a:solidFill>
                  <a:srgbClr val="FF0000"/>
                </a:solidFill>
              </a:rPr>
              <a:t> </a:t>
            </a:r>
            <a:r>
              <a:rPr lang="en-US" altLang="en-US" sz="2800" i="1" dirty="0" err="1">
                <a:solidFill>
                  <a:srgbClr val="FF0000"/>
                </a:solidFill>
              </a:rPr>
              <a:t>thời</a:t>
            </a:r>
            <a:r>
              <a:rPr lang="en-US" altLang="en-US" sz="2800" i="1" dirty="0">
                <a:solidFill>
                  <a:srgbClr val="FF0000"/>
                </a:solidFill>
              </a:rPr>
              <a:t> </a:t>
            </a:r>
            <a:r>
              <a:rPr lang="en-US" altLang="en-US" sz="2800" i="1" dirty="0" err="1">
                <a:solidFill>
                  <a:srgbClr val="FF0000"/>
                </a:solidFill>
              </a:rPr>
              <a:t>kì</a:t>
            </a:r>
            <a:r>
              <a:rPr lang="en-US" altLang="en-US" sz="2800" i="1" dirty="0">
                <a:solidFill>
                  <a:srgbClr val="FF0000"/>
                </a:solidFill>
              </a:rPr>
              <a:t> </a:t>
            </a:r>
            <a:r>
              <a:rPr lang="en-US" altLang="en-US" sz="2800" i="1" dirty="0" err="1">
                <a:solidFill>
                  <a:srgbClr val="FF0000"/>
                </a:solidFill>
              </a:rPr>
              <a:t>kháng</a:t>
            </a:r>
            <a:r>
              <a:rPr lang="en-US" altLang="en-US" sz="2800" i="1" dirty="0">
                <a:solidFill>
                  <a:srgbClr val="FF0000"/>
                </a:solidFill>
              </a:rPr>
              <a:t> </a:t>
            </a:r>
            <a:r>
              <a:rPr lang="en-US" altLang="en-US" sz="2800" i="1" dirty="0" err="1">
                <a:solidFill>
                  <a:srgbClr val="FF0000"/>
                </a:solidFill>
              </a:rPr>
              <a:t>chiến</a:t>
            </a:r>
            <a:r>
              <a:rPr lang="en-US" altLang="en-US" sz="2800" i="1" dirty="0">
                <a:solidFill>
                  <a:srgbClr val="FF0000"/>
                </a:solidFill>
              </a:rPr>
              <a:t> </a:t>
            </a:r>
            <a:r>
              <a:rPr lang="en-US" altLang="en-US" sz="2800" i="1" dirty="0" err="1">
                <a:solidFill>
                  <a:srgbClr val="FF0000"/>
                </a:solidFill>
              </a:rPr>
              <a:t>chống</a:t>
            </a:r>
            <a:r>
              <a:rPr lang="en-US" altLang="en-US" sz="2800" i="1" dirty="0">
                <a:solidFill>
                  <a:srgbClr val="FF0000"/>
                </a:solidFill>
              </a:rPr>
              <a:t> </a:t>
            </a:r>
            <a:r>
              <a:rPr lang="en-US" altLang="en-US" sz="2800" i="1" dirty="0" err="1">
                <a:solidFill>
                  <a:srgbClr val="FF0000"/>
                </a:solidFill>
              </a:rPr>
              <a:t>thực</a:t>
            </a:r>
            <a:r>
              <a:rPr lang="en-US" altLang="en-US" sz="2800" i="1" dirty="0">
                <a:solidFill>
                  <a:srgbClr val="FF0000"/>
                </a:solidFill>
              </a:rPr>
              <a:t> </a:t>
            </a:r>
            <a:r>
              <a:rPr lang="en-US" altLang="en-US" sz="2800" i="1" dirty="0" err="1">
                <a:solidFill>
                  <a:srgbClr val="FF0000"/>
                </a:solidFill>
              </a:rPr>
              <a:t>dân</a:t>
            </a:r>
            <a:r>
              <a:rPr lang="en-US" altLang="en-US" sz="2800" i="1" dirty="0">
                <a:solidFill>
                  <a:srgbClr val="FF0000"/>
                </a:solidFill>
              </a:rPr>
              <a:t> </a:t>
            </a:r>
            <a:r>
              <a:rPr lang="en-US" altLang="en-US" sz="2800" i="1" dirty="0" err="1">
                <a:solidFill>
                  <a:srgbClr val="FF0000"/>
                </a:solidFill>
              </a:rPr>
              <a:t>Pháp</a:t>
            </a:r>
            <a:r>
              <a:rPr lang="en-US" altLang="en-US" sz="2800" i="1" dirty="0">
                <a:solidFill>
                  <a:srgbClr val="FF0000"/>
                </a:solidFill>
              </a:rPr>
              <a:t> </a:t>
            </a:r>
            <a:r>
              <a:rPr lang="en-US" altLang="en-US" sz="2800" i="1" dirty="0" err="1">
                <a:solidFill>
                  <a:srgbClr val="FF0000"/>
                </a:solidFill>
              </a:rPr>
              <a:t>rất</a:t>
            </a:r>
            <a:r>
              <a:rPr lang="en-US" altLang="en-US" sz="2800" i="1" dirty="0">
                <a:solidFill>
                  <a:srgbClr val="FF0000"/>
                </a:solidFill>
              </a:rPr>
              <a:t> </a:t>
            </a:r>
            <a:r>
              <a:rPr lang="en-US" altLang="en-US" sz="2800" i="1" dirty="0" err="1">
                <a:solidFill>
                  <a:srgbClr val="FF0000"/>
                </a:solidFill>
              </a:rPr>
              <a:t>gian</a:t>
            </a:r>
            <a:r>
              <a:rPr lang="en-US" altLang="en-US" sz="2800" i="1" dirty="0">
                <a:solidFill>
                  <a:srgbClr val="FF0000"/>
                </a:solidFill>
              </a:rPr>
              <a:t> </a:t>
            </a:r>
            <a:r>
              <a:rPr lang="en-US" altLang="en-US" sz="2800" i="1" dirty="0" err="1">
                <a:solidFill>
                  <a:srgbClr val="FF0000"/>
                </a:solidFill>
              </a:rPr>
              <a:t>khổ</a:t>
            </a:r>
            <a:r>
              <a:rPr lang="en-US" altLang="en-US" sz="2800" i="1" dirty="0">
                <a:solidFill>
                  <a:srgbClr val="FF0000"/>
                </a:solidFill>
              </a:rPr>
              <a:t>.</a:t>
            </a:r>
          </a:p>
        </p:txBody>
      </p:sp>
      <p:pic>
        <p:nvPicPr>
          <p:cNvPr id="119819" name="CHIEN KHU VIET B.MPG">
            <a:hlinkClick r:id="" action="ppaction://media"/>
            <a:extLst>
              <a:ext uri="{FF2B5EF4-FFF2-40B4-BE49-F238E27FC236}">
                <a16:creationId xmlns:a16="http://schemas.microsoft.com/office/drawing/2014/main" id="{166945C6-E081-4A19-90BC-0AA3F78DC16B}"/>
              </a:ext>
            </a:extLst>
          </p:cNvPr>
          <p:cNvPicPr>
            <a:picLocks noGrp="1" noRot="1" noChangeAspect="1" noChangeArrowheads="1"/>
          </p:cNvPicPr>
          <p:nvPr>
            <p:ph/>
            <a:videoFile r:link="rId1"/>
          </p:nvPr>
        </p:nvPicPr>
        <p:blipFill>
          <a:blip r:embed="rId7">
            <a:extLst>
              <a:ext uri="{28A0092B-C50C-407E-A947-70E740481C1C}">
                <a14:useLocalDpi xmlns:a14="http://schemas.microsoft.com/office/drawing/2010/main" val="0"/>
              </a:ext>
            </a:extLst>
          </a:blip>
          <a:srcRect/>
          <a:stretch>
            <a:fillRect/>
          </a:stretch>
        </p:blipFill>
        <p:spPr>
          <a:xfrm>
            <a:off x="2438400" y="2667000"/>
            <a:ext cx="3048000"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box(in)">
                                      <p:cBhvr>
                                        <p:cTn id="7" dur="5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9815"/>
                                        </p:tgtEl>
                                        <p:attrNameLst>
                                          <p:attrName>style.visibility</p:attrName>
                                        </p:attrNameLst>
                                      </p:cBhvr>
                                      <p:to>
                                        <p:strVal val="visible"/>
                                      </p:to>
                                    </p:set>
                                    <p:animEffect transition="in" filter="box(in)">
                                      <p:cBhvr>
                                        <p:cTn id="12" dur="500"/>
                                        <p:tgtEl>
                                          <p:spTgt spid="119815"/>
                                        </p:tgtEl>
                                      </p:cBhvr>
                                    </p:animEffect>
                                  </p:childTnLst>
                                </p:cTn>
                              </p:par>
                              <p:par>
                                <p:cTn id="13" presetID="4" presetClass="entr" presetSubtype="16" fill="hold" nodeType="withEffect">
                                  <p:stCondLst>
                                    <p:cond delay="0"/>
                                  </p:stCondLst>
                                  <p:childTnLst>
                                    <p:set>
                                      <p:cBhvr>
                                        <p:cTn id="14" dur="1" fill="hold">
                                          <p:stCondLst>
                                            <p:cond delay="0"/>
                                          </p:stCondLst>
                                        </p:cTn>
                                        <p:tgtEl>
                                          <p:spTgt spid="119813"/>
                                        </p:tgtEl>
                                        <p:attrNameLst>
                                          <p:attrName>style.visibility</p:attrName>
                                        </p:attrNameLst>
                                      </p:cBhvr>
                                      <p:to>
                                        <p:strVal val="visible"/>
                                      </p:to>
                                    </p:set>
                                    <p:animEffect transition="in" filter="box(in)">
                                      <p:cBhvr>
                                        <p:cTn id="15" dur="500"/>
                                        <p:tgtEl>
                                          <p:spTgt spid="119813"/>
                                        </p:tgtEl>
                                      </p:cBhvr>
                                    </p:animEffect>
                                  </p:childTnLst>
                                </p:cTn>
                              </p:par>
                              <p:par>
                                <p:cTn id="16" presetID="4" presetClass="entr" presetSubtype="16" fill="hold" nodeType="withEffect">
                                  <p:stCondLst>
                                    <p:cond delay="0"/>
                                  </p:stCondLst>
                                  <p:childTnLst>
                                    <p:set>
                                      <p:cBhvr>
                                        <p:cTn id="17" dur="1" fill="hold">
                                          <p:stCondLst>
                                            <p:cond delay="0"/>
                                          </p:stCondLst>
                                        </p:cTn>
                                        <p:tgtEl>
                                          <p:spTgt spid="119812"/>
                                        </p:tgtEl>
                                        <p:attrNameLst>
                                          <p:attrName>style.visibility</p:attrName>
                                        </p:attrNameLst>
                                      </p:cBhvr>
                                      <p:to>
                                        <p:strVal val="visible"/>
                                      </p:to>
                                    </p:set>
                                    <p:animEffect transition="in" filter="box(in)">
                                      <p:cBhvr>
                                        <p:cTn id="18" dur="500"/>
                                        <p:tgtEl>
                                          <p:spTgt spid="119812"/>
                                        </p:tgtEl>
                                      </p:cBhvr>
                                    </p:animEffect>
                                  </p:childTnLst>
                                </p:cTn>
                              </p:par>
                              <p:par>
                                <p:cTn id="19" presetID="4" presetClass="entr" presetSubtype="16" fill="hold" nodeType="withEffect">
                                  <p:stCondLst>
                                    <p:cond delay="0"/>
                                  </p:stCondLst>
                                  <p:childTnLst>
                                    <p:set>
                                      <p:cBhvr>
                                        <p:cTn id="20" dur="1" fill="hold">
                                          <p:stCondLst>
                                            <p:cond delay="0"/>
                                          </p:stCondLst>
                                        </p:cTn>
                                        <p:tgtEl>
                                          <p:spTgt spid="119819"/>
                                        </p:tgtEl>
                                        <p:attrNameLst>
                                          <p:attrName>style.visibility</p:attrName>
                                        </p:attrNameLst>
                                      </p:cBhvr>
                                      <p:to>
                                        <p:strVal val="visible"/>
                                      </p:to>
                                    </p:set>
                                    <p:animEffect transition="in" filter="box(in)">
                                      <p:cBhvr>
                                        <p:cTn id="21" dur="500"/>
                                        <p:tgtEl>
                                          <p:spTgt spid="1198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2" fill="hold" display="0">
                  <p:stCondLst>
                    <p:cond delay="indefinite"/>
                  </p:stCondLst>
                  <p:endCondLst>
                    <p:cond evt="onNext" delay="0">
                      <p:tgtEl>
                        <p:sldTgt/>
                      </p:tgtEl>
                    </p:cond>
                    <p:cond evt="onPrev" delay="0">
                      <p:tgtEl>
                        <p:sldTgt/>
                      </p:tgtEl>
                    </p:cond>
                  </p:endCondLst>
                </p:cTn>
                <p:tgtEl>
                  <p:spTgt spid="119819"/>
                </p:tgtEl>
              </p:cMediaNode>
            </p:video>
          </p:childTnLst>
        </p:cTn>
      </p:par>
    </p:tnLst>
    <p:bldLst>
      <p:bldP spid="1198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viet bac bia">
            <a:extLst>
              <a:ext uri="{FF2B5EF4-FFF2-40B4-BE49-F238E27FC236}">
                <a16:creationId xmlns:a16="http://schemas.microsoft.com/office/drawing/2014/main" id="{0BB82EA2-E970-4C90-887A-7E8827FF3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76200"/>
            <a:ext cx="1087320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6" descr="images451973_12012008575">
            <a:extLst>
              <a:ext uri="{FF2B5EF4-FFF2-40B4-BE49-F238E27FC236}">
                <a16:creationId xmlns:a16="http://schemas.microsoft.com/office/drawing/2014/main" id="{EE085312-E74A-4562-AD7A-7A34F074D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0"/>
            <a:ext cx="1166529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3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PuLuong1">
            <a:extLst>
              <a:ext uri="{FF2B5EF4-FFF2-40B4-BE49-F238E27FC236}">
                <a16:creationId xmlns:a16="http://schemas.microsoft.com/office/drawing/2014/main" id="{90744317-D1BA-44ED-95B7-10E5C3500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0"/>
            <a:ext cx="114492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19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3" descr="son_la1">
            <a:extLst>
              <a:ext uri="{FF2B5EF4-FFF2-40B4-BE49-F238E27FC236}">
                <a16:creationId xmlns:a16="http://schemas.microsoft.com/office/drawing/2014/main" id="{92DE9F07-79D2-4B9A-88FB-5A42157CE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52400"/>
            <a:ext cx="11305256"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12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descr="tải xuống">
            <a:extLst>
              <a:ext uri="{FF2B5EF4-FFF2-40B4-BE49-F238E27FC236}">
                <a16:creationId xmlns:a16="http://schemas.microsoft.com/office/drawing/2014/main" id="{EA4F327D-63AA-4C4F-AFF4-E3D401F6B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images (2)">
            <a:extLst>
              <a:ext uri="{FF2B5EF4-FFF2-40B4-BE49-F238E27FC236}">
                <a16:creationId xmlns:a16="http://schemas.microsoft.com/office/drawing/2014/main" id="{16EC0152-EBA5-4DF8-8A73-04D86BEB9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403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5" descr="1">
            <a:extLst>
              <a:ext uri="{FF2B5EF4-FFF2-40B4-BE49-F238E27FC236}">
                <a16:creationId xmlns:a16="http://schemas.microsoft.com/office/drawing/2014/main" id="{5233888B-A824-4159-8C53-3D0B0C402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3622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6" descr="images">
            <a:extLst>
              <a:ext uri="{FF2B5EF4-FFF2-40B4-BE49-F238E27FC236}">
                <a16:creationId xmlns:a16="http://schemas.microsoft.com/office/drawing/2014/main" id="{7D7BBDDB-4306-4DEB-96F1-94C7EB5C5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7">
            <a:hlinkClick r:id="" action="ppaction://noaction"/>
            <a:extLst>
              <a:ext uri="{FF2B5EF4-FFF2-40B4-BE49-F238E27FC236}">
                <a16:creationId xmlns:a16="http://schemas.microsoft.com/office/drawing/2014/main" id="{EB88BE82-C685-41FE-8CF5-C8E25C8AD4FB}"/>
              </a:ext>
            </a:extLst>
          </p:cNvPr>
          <p:cNvSpPr>
            <a:spLocks noChangeArrowheads="1"/>
          </p:cNvSpPr>
          <p:nvPr/>
        </p:nvSpPr>
        <p:spPr bwMode="auto">
          <a:xfrm>
            <a:off x="10134600" y="6172200"/>
            <a:ext cx="609600" cy="6096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en-US" altLang="en-US" sz="2400" i="1">
              <a:solidFill>
                <a:srgbClr val="FFFFFF"/>
              </a:solidFill>
            </a:endParaRPr>
          </a:p>
        </p:txBody>
      </p:sp>
      <p:sp>
        <p:nvSpPr>
          <p:cNvPr id="113672" name="Rectangle 8">
            <a:hlinkClick r:id="" action="ppaction://noaction"/>
            <a:extLst>
              <a:ext uri="{FF2B5EF4-FFF2-40B4-BE49-F238E27FC236}">
                <a16:creationId xmlns:a16="http://schemas.microsoft.com/office/drawing/2014/main" id="{753C4DDE-9A62-4F8E-9582-A298B962F0B7}"/>
              </a:ext>
            </a:extLst>
          </p:cNvPr>
          <p:cNvSpPr>
            <a:spLocks noChangeArrowheads="1"/>
          </p:cNvSpPr>
          <p:nvPr/>
        </p:nvSpPr>
        <p:spPr bwMode="auto">
          <a:xfrm>
            <a:off x="1524000" y="5105401"/>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Hình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ảnh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khách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đến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thăm</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Bác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trong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cảnh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đường</a:t>
            </a:r>
            <a:r>
              <a:rPr lang="en-US" altLang="en-US" sz="2800" i="1" dirty="0">
                <a:solidFill>
                  <a:srgbClr val="FF0000"/>
                </a:solidFill>
                <a:latin typeface="Times New Roman" panose="02020603050405020304" pitchFamily="18" charset="0"/>
                <a:cs typeface="Times New Roman" panose="02020603050405020304" pitchFamily="18" charset="0"/>
              </a:rPr>
              <a:t> non </a:t>
            </a:r>
            <a:r>
              <a:rPr lang="en-US" altLang="en-US" sz="2800" i="1" dirty="0" err="1">
                <a:solidFill>
                  <a:srgbClr val="FF0000"/>
                </a:solidFill>
                <a:latin typeface="Times New Roman" panose="02020603050405020304" pitchFamily="18" charset="0"/>
                <a:cs typeface="Times New Roman" panose="02020603050405020304" pitchFamily="18" charset="0"/>
              </a:rPr>
              <a:t>hoa</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đầy</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quân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đến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rừng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sâu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chim</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rừng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tung</a:t>
            </a:r>
            <a:r>
              <a:rPr lang="en-US" altLang="en-US" sz="2800" i="1" dirty="0">
                <a:solidFill>
                  <a:srgbClr val="FF0000"/>
                </a:solidFill>
                <a:latin typeface="Times New Roman" panose="02020603050405020304" pitchFamily="18" charset="0"/>
                <a:cs typeface="Times New Roman" panose="02020603050405020304" pitchFamily="18" charset="0"/>
              </a:rPr>
              <a:t> bay. </a:t>
            </a:r>
            <a:r>
              <a:rPr lang="en-US" altLang="en-US" sz="2800" i="1" dirty="0" err="1">
                <a:solidFill>
                  <a:srgbClr val="FF0000"/>
                </a:solidFill>
                <a:latin typeface="Times New Roman" panose="02020603050405020304" pitchFamily="18" charset="0"/>
                <a:cs typeface="Times New Roman" panose="02020603050405020304" pitchFamily="18" charset="0"/>
              </a:rPr>
              <a:t>Bàn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xong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việc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quân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việc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nước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Bác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xách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bương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dắt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trẻ</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ra</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vườn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tưới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rau</a:t>
            </a:r>
            <a:r>
              <a:rPr lang="en-US" altLang="en-US" sz="2800" i="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box(in)">
                                      <p:cBhvr>
                                        <p:cTn id="7" dur="500"/>
                                        <p:tgtEl>
                                          <p:spTgt spid="11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3668"/>
                                        </p:tgtEl>
                                        <p:attrNameLst>
                                          <p:attrName>style.visibility</p:attrName>
                                        </p:attrNameLst>
                                      </p:cBhvr>
                                      <p:to>
                                        <p:strVal val="visible"/>
                                      </p:to>
                                    </p:set>
                                    <p:animEffect transition="in" filter="box(in)">
                                      <p:cBhvr>
                                        <p:cTn id="12" dur="500"/>
                                        <p:tgtEl>
                                          <p:spTgt spid="113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3670"/>
                                        </p:tgtEl>
                                        <p:attrNameLst>
                                          <p:attrName>style.visibility</p:attrName>
                                        </p:attrNameLst>
                                      </p:cBhvr>
                                      <p:to>
                                        <p:strVal val="visible"/>
                                      </p:to>
                                    </p:set>
                                    <p:animEffect transition="in" filter="box(in)">
                                      <p:cBhvr>
                                        <p:cTn id="17" dur="500"/>
                                        <p:tgtEl>
                                          <p:spTgt spid="113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13667"/>
                                        </p:tgtEl>
                                        <p:attrNameLst>
                                          <p:attrName>style.visibility</p:attrName>
                                        </p:attrNameLst>
                                      </p:cBhvr>
                                      <p:to>
                                        <p:strVal val="visible"/>
                                      </p:to>
                                    </p:set>
                                    <p:animEffect transition="in" filter="box(in)">
                                      <p:cBhvr>
                                        <p:cTn id="22" dur="500"/>
                                        <p:tgtEl>
                                          <p:spTgt spid="1136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3669"/>
                                        </p:tgtEl>
                                        <p:attrNameLst>
                                          <p:attrName>style.visibility</p:attrName>
                                        </p:attrNameLst>
                                      </p:cBhvr>
                                      <p:to>
                                        <p:strVal val="visible"/>
                                      </p:to>
                                    </p:set>
                                    <p:anim calcmode="lin" valueType="num">
                                      <p:cBhvr additive="base">
                                        <p:cTn id="27" dur="500" fill="hold"/>
                                        <p:tgtEl>
                                          <p:spTgt spid="113669"/>
                                        </p:tgtEl>
                                        <p:attrNameLst>
                                          <p:attrName>ppt_x</p:attrName>
                                        </p:attrNameLst>
                                      </p:cBhvr>
                                      <p:tavLst>
                                        <p:tav tm="0">
                                          <p:val>
                                            <p:strVal val="#ppt_x"/>
                                          </p:val>
                                        </p:tav>
                                        <p:tav tm="100000">
                                          <p:val>
                                            <p:strVal val="#ppt_x"/>
                                          </p:val>
                                        </p:tav>
                                      </p:tavLst>
                                    </p:anim>
                                    <p:anim calcmode="lin" valueType="num">
                                      <p:cBhvr additive="base">
                                        <p:cTn id="28"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viet7785">
            <a:extLst>
              <a:ext uri="{FF2B5EF4-FFF2-40B4-BE49-F238E27FC236}">
                <a16:creationId xmlns:a16="http://schemas.microsoft.com/office/drawing/2014/main" id="{833800E4-E4A1-48D2-BBF8-1B8BFA9B4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152400"/>
            <a:ext cx="1123324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tai ngyen rung">
            <a:extLst>
              <a:ext uri="{FF2B5EF4-FFF2-40B4-BE49-F238E27FC236}">
                <a16:creationId xmlns:a16="http://schemas.microsoft.com/office/drawing/2014/main" id="{F4FD904C-F558-4790-85E5-0F25B62FF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0"/>
            <a:ext cx="11305256"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3">
            <a:hlinkClick r:id="rId3" action="ppaction://hlinksldjump"/>
            <a:extLst>
              <a:ext uri="{FF2B5EF4-FFF2-40B4-BE49-F238E27FC236}">
                <a16:creationId xmlns:a16="http://schemas.microsoft.com/office/drawing/2014/main" id="{A57690D9-712C-4961-89D3-0FB2C36FBBE2}"/>
              </a:ext>
            </a:extLst>
          </p:cNvPr>
          <p:cNvSpPr>
            <a:spLocks noChangeArrowheads="1"/>
          </p:cNvSpPr>
          <p:nvPr/>
        </p:nvSpPr>
        <p:spPr bwMode="auto">
          <a:xfrm>
            <a:off x="9753600" y="6324600"/>
            <a:ext cx="914400" cy="3810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en-US" altLang="en-US" sz="2400" i="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487900"/>
            <a:ext cx="9144000" cy="369332"/>
          </a:xfrm>
          <a:prstGeom prst="rect">
            <a:avLst/>
          </a:prstGeom>
        </p:spPr>
        <p:txBody>
          <a:bodyPr wrap="square">
            <a:spAutoFit/>
          </a:bodyPr>
          <a:lstStyle/>
          <a:p>
            <a:r>
              <a:rPr lang="vi-VN" b="1">
                <a:solidFill>
                  <a:srgbClr val="FF0000"/>
                </a:solidFill>
                <a:latin typeface="Times New Roman" pitchFamily="18" charset="0"/>
                <a:cs typeface="Times New Roman" pitchFamily="18" charset="0"/>
              </a:rPr>
              <a:t>Quan </a:t>
            </a:r>
            <a:r>
              <a:rPr lang="vi-VN" b="1" dirty="0">
                <a:solidFill>
                  <a:srgbClr val="FF0000"/>
                </a:solidFill>
                <a:latin typeface="Times New Roman" pitchFamily="18" charset="0"/>
                <a:cs typeface="Times New Roman" pitchFamily="18" charset="0"/>
              </a:rPr>
              <a:t>sát các bức ảnh sau và nói về những điều em thấy trong ảnh.</a:t>
            </a:r>
            <a:endParaRPr lang="vi-VN" dirty="0">
              <a:solidFill>
                <a:srgbClr val="FF0000"/>
              </a:solidFill>
              <a:latin typeface="Times New Roman" pitchFamily="18" charset="0"/>
              <a:cs typeface="Times New Roman" pitchFamily="18" charset="0"/>
            </a:endParaRPr>
          </a:p>
        </p:txBody>
      </p:sp>
      <p:pic>
        <p:nvPicPr>
          <p:cNvPr id="18434" name="Picture 2" descr="https://img.loigiaihay.com/picture/2020/0608/33a-a-1.png"/>
          <p:cNvPicPr>
            <a:picLocks noChangeAspect="1" noChangeArrowheads="1"/>
          </p:cNvPicPr>
          <p:nvPr/>
        </p:nvPicPr>
        <p:blipFill>
          <a:blip r:embed="rId2"/>
          <a:srcRect/>
          <a:stretch>
            <a:fillRect/>
          </a:stretch>
        </p:blipFill>
        <p:spPr bwMode="auto">
          <a:xfrm>
            <a:off x="1616324" y="928670"/>
            <a:ext cx="8980271" cy="3357586"/>
          </a:xfrm>
          <a:prstGeom prst="rect">
            <a:avLst/>
          </a:prstGeom>
          <a:noFill/>
        </p:spPr>
      </p:pic>
      <p:sp>
        <p:nvSpPr>
          <p:cNvPr id="8" name="Rectangle 7"/>
          <p:cNvSpPr/>
          <p:nvPr/>
        </p:nvSpPr>
        <p:spPr>
          <a:xfrm>
            <a:off x="767408" y="5000637"/>
            <a:ext cx="10369152" cy="1569660"/>
          </a:xfrm>
          <a:prstGeom prst="rect">
            <a:avLst/>
          </a:prstGeom>
        </p:spPr>
        <p:txBody>
          <a:bodyPr wrap="square">
            <a:spAutoFit/>
          </a:bodyPr>
          <a:lstStyle/>
          <a:p>
            <a:r>
              <a:rPr lang="vi-VN" sz="2400" dirty="0">
                <a:latin typeface="Times New Roman" pitchFamily="18" charset="0"/>
                <a:cs typeface="Times New Roman" pitchFamily="18" charset="0"/>
              </a:rPr>
              <a:t>Các bức ảnh đều ghi lại hình ảnh Bác Hồ bên các bạn thiếu nhi. Bác gặp gỡ các bạn thiếu nhi, quàng khăn quàng đỏ cho thiếu nhi, vui chơi bên thiếu nhi. Trong các bức ảnh toát lên tình yêu thương của Bác Hồ dành cho các cháu cũng là niềm yêu mến, kính trọng mà thiếu nhi dành cho Bác.</a:t>
            </a:r>
            <a:endParaRPr lang="en-US" sz="2400" dirty="0">
              <a:latin typeface="Times New Roman" pitchFamily="18" charset="0"/>
              <a:cs typeface="Times New Roman" pitchFamily="18" charset="0"/>
            </a:endParaRPr>
          </a:p>
        </p:txBody>
      </p:sp>
      <p:sp>
        <p:nvSpPr>
          <p:cNvPr id="9" name="Rectangle 8"/>
          <p:cNvSpPr/>
          <p:nvPr/>
        </p:nvSpPr>
        <p:spPr>
          <a:xfrm>
            <a:off x="1595406" y="4443250"/>
            <a:ext cx="9001156" cy="830997"/>
          </a:xfrm>
          <a:prstGeom prst="rect">
            <a:avLst/>
          </a:prstGeom>
        </p:spPr>
        <p:txBody>
          <a:bodyPr wrap="square">
            <a:spAutoFit/>
          </a:bodyPr>
          <a:lstStyle/>
          <a:p>
            <a:r>
              <a:rPr lang="vi-VN" sz="2400" dirty="0">
                <a:solidFill>
                  <a:srgbClr val="FF0000"/>
                </a:solidFill>
                <a:latin typeface="Times New Roman" pitchFamily="18" charset="0"/>
                <a:cs typeface="Times New Roman" pitchFamily="18" charset="0"/>
              </a:rPr>
              <a:t>Em quan sát tranh và cho biết trong tranh có những ai, họ đang làm gì?</a:t>
            </a:r>
            <a:br>
              <a:rPr lang="vi-VN"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6" presetClass="entr" presetSubtype="26"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barn(inHorizontal)">
                                      <p:cBhvr>
                                        <p:cTn id="10" dur="500"/>
                                        <p:tgtEl>
                                          <p:spTgt spid="18434"/>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142852"/>
            <a:ext cx="9543434" cy="369332"/>
          </a:xfrm>
          <a:prstGeom prst="rect">
            <a:avLst/>
          </a:prstGeom>
        </p:spPr>
        <p:txBody>
          <a:bodyPr wrap="square">
            <a:spAutoFit/>
          </a:bodyPr>
          <a:lstStyle/>
          <a:p>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hiểu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endParaRPr lang="vi-VN" b="1" dirty="0">
              <a:solidFill>
                <a:srgbClr val="FF0000"/>
              </a:solidFill>
              <a:latin typeface="Times New Roman" pitchFamily="18" charset="0"/>
              <a:cs typeface="Times New Roman" pitchFamily="18" charset="0"/>
            </a:endParaRPr>
          </a:p>
        </p:txBody>
      </p:sp>
      <p:sp>
        <p:nvSpPr>
          <p:cNvPr id="5" name="Rectangle 4"/>
          <p:cNvSpPr/>
          <p:nvPr/>
        </p:nvSpPr>
        <p:spPr>
          <a:xfrm>
            <a:off x="794183" y="3481319"/>
            <a:ext cx="8858280" cy="1569660"/>
          </a:xfrm>
          <a:prstGeom prst="rect">
            <a:avLst/>
          </a:prstGeom>
        </p:spPr>
        <p:txBody>
          <a:bodyPr wrap="square">
            <a:spAutoFit/>
          </a:bodyPr>
          <a:lstStyle/>
          <a:p>
            <a:r>
              <a:rPr lang="vi-VN" sz="2400" i="1" dirty="0">
                <a:solidFill>
                  <a:prstClr val="black"/>
                </a:solidFill>
                <a:latin typeface="Times New Roman" pitchFamily="18" charset="0"/>
                <a:cs typeface="Times New Roman" pitchFamily="18" charset="0"/>
              </a:rPr>
              <a:t>2) Những hình ảnh nào nói lên lòng yêu đời và phong phú ung dung của Bác Hồ?</a:t>
            </a:r>
            <a:r>
              <a:rPr lang="vi-VN" sz="2400" dirty="0">
                <a:solidFill>
                  <a:prstClr val="black"/>
                </a:solidFill>
                <a:latin typeface="Times New Roman" pitchFamily="18" charset="0"/>
                <a:cs typeface="Times New Roman" pitchFamily="18" charset="0"/>
              </a:rPr>
              <a:t> Nói tiếp để hoàn chỉnh câu:</a:t>
            </a:r>
          </a:p>
          <a:p>
            <a:r>
              <a:rPr lang="vi-VN" sz="2400" dirty="0">
                <a:solidFill>
                  <a:prstClr val="black"/>
                </a:solidFill>
                <a:latin typeface="Times New Roman" pitchFamily="18" charset="0"/>
                <a:cs typeface="Times New Roman" pitchFamily="18" charset="0"/>
              </a:rPr>
              <a:t>- </a:t>
            </a:r>
            <a:r>
              <a:rPr lang="vi-VN" sz="2400" dirty="0">
                <a:solidFill>
                  <a:srgbClr val="00B0F0"/>
                </a:solidFill>
                <a:latin typeface="Times New Roman" pitchFamily="18" charset="0"/>
                <a:cs typeface="Times New Roman" pitchFamily="18" charset="0"/>
              </a:rPr>
              <a:t>Hình ảnh khách đến thăm nhà Bác trong cảnh</a:t>
            </a:r>
            <a:r>
              <a:rPr lang="vi-VN" sz="2400" dirty="0">
                <a:solidFill>
                  <a:prstClr val="black"/>
                </a:solidFill>
                <a:latin typeface="Times New Roman" pitchFamily="18" charset="0"/>
                <a:cs typeface="Times New Roman" pitchFamily="18" charset="0"/>
              </a:rPr>
              <a:t>........</a:t>
            </a:r>
          </a:p>
          <a:p>
            <a:r>
              <a:rPr lang="vi-VN" sz="2400" dirty="0">
                <a:solidFill>
                  <a:prstClr val="black"/>
                </a:solidFill>
                <a:latin typeface="Times New Roman" pitchFamily="18" charset="0"/>
                <a:cs typeface="Times New Roman" pitchFamily="18" charset="0"/>
              </a:rPr>
              <a:t>- </a:t>
            </a:r>
            <a:r>
              <a:rPr lang="vi-VN" sz="2400" dirty="0">
                <a:solidFill>
                  <a:srgbClr val="00B0F0"/>
                </a:solidFill>
                <a:latin typeface="Times New Roman" pitchFamily="18" charset="0"/>
                <a:cs typeface="Times New Roman" pitchFamily="18" charset="0"/>
              </a:rPr>
              <a:t>Bàn xong việc quân việc nước, Bác</a:t>
            </a:r>
            <a:r>
              <a:rPr lang="vi-VN" sz="2400" dirty="0">
                <a:solidFill>
                  <a:prstClr val="black"/>
                </a:solidFill>
                <a:latin typeface="Times New Roman" pitchFamily="18" charset="0"/>
                <a:cs typeface="Times New Roman" pitchFamily="18" charset="0"/>
              </a:rPr>
              <a:t>............</a:t>
            </a:r>
          </a:p>
        </p:txBody>
      </p:sp>
      <p:sp>
        <p:nvSpPr>
          <p:cNvPr id="6" name="Rectangle 5"/>
          <p:cNvSpPr/>
          <p:nvPr/>
        </p:nvSpPr>
        <p:spPr>
          <a:xfrm>
            <a:off x="767408" y="1714488"/>
            <a:ext cx="5256584" cy="1938992"/>
          </a:xfrm>
          <a:prstGeom prst="rect">
            <a:avLst/>
          </a:prstGeom>
        </p:spPr>
        <p:txBody>
          <a:bodyPr wrap="square">
            <a:spAutoFit/>
          </a:bodyPr>
          <a:lstStyle/>
          <a:p>
            <a:r>
              <a:rPr lang="vi-VN" sz="2400" dirty="0">
                <a:solidFill>
                  <a:srgbClr val="00B0F0"/>
                </a:solidFill>
                <a:latin typeface="Times New Roman" pitchFamily="18" charset="0"/>
                <a:cs typeface="Times New Roman" pitchFamily="18" charset="0"/>
              </a:rPr>
              <a:t>Những từ ngữ cho biết Bác sáng tác </a:t>
            </a:r>
            <a:endParaRPr lang="en-US" sz="2400" dirty="0">
              <a:solidFill>
                <a:srgbClr val="00B0F0"/>
              </a:solidFill>
              <a:latin typeface="Times New Roman" pitchFamily="18" charset="0"/>
              <a:cs typeface="Times New Roman" pitchFamily="18" charset="0"/>
            </a:endParaRPr>
          </a:p>
          <a:p>
            <a:r>
              <a:rPr lang="vi-VN" sz="2400" dirty="0">
                <a:solidFill>
                  <a:srgbClr val="00B0F0"/>
                </a:solidFill>
                <a:latin typeface="Times New Roman" pitchFamily="18" charset="0"/>
                <a:cs typeface="Times New Roman" pitchFamily="18" charset="0"/>
              </a:rPr>
              <a:t>bài thơ ở chiến khu Việt Bắc</a:t>
            </a:r>
            <a:r>
              <a:rPr lang="en-US" sz="2400" dirty="0">
                <a:solidFill>
                  <a:srgbClr val="00B0F0"/>
                </a:solidFill>
                <a:latin typeface="Times New Roman" pitchFamily="18" charset="0"/>
                <a:cs typeface="Times New Roman" pitchFamily="18" charset="0"/>
              </a:rPr>
              <a:t> </a:t>
            </a:r>
            <a:r>
              <a:rPr lang="vi-VN" sz="2400" dirty="0">
                <a:solidFill>
                  <a:srgbClr val="00B0F0"/>
                </a:solidFill>
                <a:latin typeface="Times New Roman" pitchFamily="18" charset="0"/>
                <a:cs typeface="Times New Roman" pitchFamily="18" charset="0"/>
              </a:rPr>
              <a:t>là: rừng sâu quân đến, tung bay chim ngàn, việc quân, việc nước</a:t>
            </a:r>
            <a:r>
              <a:rPr lang="vi-VN" sz="2400" dirty="0">
                <a:solidFill>
                  <a:prstClr val="black"/>
                </a:solidFill>
                <a:latin typeface="Times New Roman" pitchFamily="18" charset="0"/>
                <a:cs typeface="Times New Roman" pitchFamily="18" charset="0"/>
              </a:rPr>
              <a:t>.</a:t>
            </a:r>
            <a:br>
              <a:rPr lang="vi-VN" sz="2400" dirty="0">
                <a:solidFill>
                  <a:prstClr val="black"/>
                </a:solidFill>
                <a:latin typeface="Times New Roman" pitchFamily="18" charset="0"/>
                <a:cs typeface="Times New Roman" pitchFamily="18" charset="0"/>
              </a:rPr>
            </a:br>
            <a:endParaRPr lang="en-US" sz="2400" dirty="0">
              <a:solidFill>
                <a:prstClr val="black"/>
              </a:solidFill>
              <a:latin typeface="Times New Roman" pitchFamily="18" charset="0"/>
              <a:cs typeface="Times New Roman" pitchFamily="18" charset="0"/>
            </a:endParaRPr>
          </a:p>
        </p:txBody>
      </p:sp>
      <p:sp>
        <p:nvSpPr>
          <p:cNvPr id="7" name="Rectangle 6"/>
          <p:cNvSpPr/>
          <p:nvPr/>
        </p:nvSpPr>
        <p:spPr>
          <a:xfrm>
            <a:off x="695400" y="571481"/>
            <a:ext cx="5400600" cy="1200329"/>
          </a:xfrm>
          <a:prstGeom prst="rect">
            <a:avLst/>
          </a:prstGeom>
        </p:spPr>
        <p:txBody>
          <a:bodyPr wrap="square">
            <a:spAutoFit/>
          </a:bodyPr>
          <a:lstStyle/>
          <a:p>
            <a:r>
              <a:rPr lang="vi-VN" sz="2400" dirty="0">
                <a:solidFill>
                  <a:prstClr val="black"/>
                </a:solidFill>
                <a:latin typeface="Times New Roman" pitchFamily="18" charset="0"/>
                <a:cs typeface="Times New Roman" pitchFamily="18" charset="0"/>
              </a:rPr>
              <a:t>1) Những từ ngữ nào cho biết Bác sáng tác bài thơ ở chiến khu Việt Bắc?</a:t>
            </a:r>
            <a:r>
              <a:rPr lang="vi-VN" sz="2400" dirty="0">
                <a:solidFill>
                  <a:prstClr val="black"/>
                </a:solidFill>
              </a:rPr>
              <a:t> </a:t>
            </a:r>
            <a:r>
              <a:rPr lang="en-US" sz="2400" dirty="0">
                <a:solidFill>
                  <a:prstClr val="black"/>
                </a:solidFill>
              </a:rPr>
              <a:t>(</a:t>
            </a:r>
            <a:r>
              <a:rPr lang="vi-VN" sz="2400" dirty="0">
                <a:solidFill>
                  <a:prstClr val="black"/>
                </a:solidFill>
                <a:latin typeface="Times New Roman" pitchFamily="18" charset="0"/>
                <a:cs typeface="Times New Roman" pitchFamily="18" charset="0"/>
              </a:rPr>
              <a:t>Đọc 2 dòng thơ đầu.</a:t>
            </a:r>
            <a:r>
              <a:rPr lang="en-US" sz="2400" dirty="0">
                <a:solidFill>
                  <a:prstClr val="black"/>
                </a:solidFill>
                <a:latin typeface="Times New Roman" pitchFamily="18" charset="0"/>
                <a:cs typeface="Times New Roman" pitchFamily="18" charset="0"/>
              </a:rPr>
              <a:t>)</a:t>
            </a:r>
            <a:endParaRPr lang="vi-VN" sz="2400" dirty="0">
              <a:solidFill>
                <a:prstClr val="black"/>
              </a:solidFill>
              <a:latin typeface="Times New Roman" pitchFamily="18" charset="0"/>
              <a:cs typeface="Times New Roman" pitchFamily="18" charset="0"/>
            </a:endParaRPr>
          </a:p>
        </p:txBody>
      </p:sp>
      <p:sp>
        <p:nvSpPr>
          <p:cNvPr id="8" name="Rectangle 7"/>
          <p:cNvSpPr/>
          <p:nvPr/>
        </p:nvSpPr>
        <p:spPr>
          <a:xfrm>
            <a:off x="6959669" y="908720"/>
            <a:ext cx="4572000" cy="1938992"/>
          </a:xfrm>
          <a:prstGeom prst="rect">
            <a:avLst/>
          </a:prstGeom>
          <a:ln w="19050">
            <a:solidFill>
              <a:srgbClr val="00B050"/>
            </a:solidFill>
          </a:ln>
        </p:spPr>
        <p:txBody>
          <a:bodyPr>
            <a:spAutoFit/>
          </a:bodyPr>
          <a:lstStyle/>
          <a:p>
            <a:pPr algn="ctr"/>
            <a:r>
              <a:rPr lang="vi-VN" sz="2000" b="1" dirty="0">
                <a:solidFill>
                  <a:prstClr val="black"/>
                </a:solidFill>
                <a:latin typeface="Times New Roman" pitchFamily="18" charset="0"/>
                <a:cs typeface="Times New Roman" pitchFamily="18" charset="0"/>
              </a:rPr>
              <a:t>Không đề</a:t>
            </a:r>
            <a:endParaRPr lang="en-US" sz="2000" b="1" dirty="0">
              <a:solidFill>
                <a:prstClr val="black"/>
              </a:solidFill>
              <a:latin typeface="Times New Roman" pitchFamily="18" charset="0"/>
              <a:cs typeface="Times New Roman" pitchFamily="18" charset="0"/>
            </a:endParaRPr>
          </a:p>
          <a:p>
            <a:pPr algn="ctr"/>
            <a:r>
              <a:rPr lang="vi-VN" sz="2000" dirty="0">
                <a:solidFill>
                  <a:prstClr val="black"/>
                </a:solidFill>
                <a:latin typeface="Times New Roman" pitchFamily="18" charset="0"/>
                <a:cs typeface="Times New Roman" pitchFamily="18" charset="0"/>
              </a:rPr>
              <a:t>Đường non khách tới hoa đầy</a:t>
            </a:r>
          </a:p>
          <a:p>
            <a:pPr algn="ctr"/>
            <a:r>
              <a:rPr lang="vi-VN" sz="2000" dirty="0">
                <a:solidFill>
                  <a:prstClr val="black"/>
                </a:solidFill>
                <a:latin typeface="Times New Roman" pitchFamily="18" charset="0"/>
                <a:cs typeface="Times New Roman" pitchFamily="18" charset="0"/>
              </a:rPr>
              <a:t>Rừng sâu quân đến, tung bay chim ngàn</a:t>
            </a:r>
          </a:p>
          <a:p>
            <a:pPr algn="ctr"/>
            <a:r>
              <a:rPr lang="vi-VN" sz="2000" dirty="0">
                <a:solidFill>
                  <a:prstClr val="black"/>
                </a:solidFill>
                <a:latin typeface="Times New Roman" pitchFamily="18" charset="0"/>
                <a:cs typeface="Times New Roman" pitchFamily="18" charset="0"/>
              </a:rPr>
              <a:t>Việc quân việc nước đã bàn,</a:t>
            </a:r>
          </a:p>
          <a:p>
            <a:pPr algn="ctr"/>
            <a:r>
              <a:rPr lang="vi-VN" sz="2000" dirty="0">
                <a:solidFill>
                  <a:prstClr val="black"/>
                </a:solidFill>
                <a:latin typeface="Times New Roman" pitchFamily="18" charset="0"/>
                <a:cs typeface="Times New Roman" pitchFamily="18" charset="0"/>
              </a:rPr>
              <a:t>Xách bương, dắt trẻ ra vườn tưới rau.</a:t>
            </a:r>
          </a:p>
          <a:p>
            <a:pPr algn="r"/>
            <a:r>
              <a:rPr lang="vi-VN" sz="2000" i="1" dirty="0">
                <a:solidFill>
                  <a:prstClr val="black"/>
                </a:solidFill>
                <a:latin typeface="Times New Roman" pitchFamily="18" charset="0"/>
                <a:cs typeface="Times New Roman" pitchFamily="18" charset="0"/>
              </a:rPr>
              <a:t>(Hồ Chí Minh - Xuân Thủy </a:t>
            </a:r>
            <a:r>
              <a:rPr lang="vi-VN" sz="2000" dirty="0">
                <a:solidFill>
                  <a:prstClr val="black"/>
                </a:solidFill>
                <a:latin typeface="Times New Roman" pitchFamily="18" charset="0"/>
                <a:cs typeface="Times New Roman" pitchFamily="18" charset="0"/>
              </a:rPr>
              <a:t>dịch)</a:t>
            </a:r>
          </a:p>
        </p:txBody>
      </p:sp>
      <p:sp>
        <p:nvSpPr>
          <p:cNvPr id="9" name="Rectangle 8"/>
          <p:cNvSpPr/>
          <p:nvPr/>
        </p:nvSpPr>
        <p:spPr>
          <a:xfrm>
            <a:off x="6632963" y="4228025"/>
            <a:ext cx="3498073" cy="461665"/>
          </a:xfrm>
          <a:prstGeom prst="rect">
            <a:avLst/>
          </a:prstGeom>
        </p:spPr>
        <p:txBody>
          <a:bodyPr wrap="none">
            <a:spAutoFit/>
          </a:bodyPr>
          <a:lstStyle/>
          <a:p>
            <a:r>
              <a:rPr lang="en-US" sz="2400" dirty="0">
                <a:solidFill>
                  <a:srgbClr val="FF0000"/>
                </a:solidFill>
                <a:latin typeface="Times New Roman" pitchFamily="18" charset="0"/>
                <a:cs typeface="Times New Roman" pitchFamily="18" charset="0"/>
              </a:rPr>
              <a:t>có nhiều hoa do Bác trồng</a:t>
            </a:r>
            <a:r>
              <a:rPr lang="en-US" sz="2400" dirty="0">
                <a:solidFill>
                  <a:prstClr val="black"/>
                </a:solidFill>
              </a:rPr>
              <a:t>.</a:t>
            </a:r>
          </a:p>
        </p:txBody>
      </p:sp>
      <p:sp>
        <p:nvSpPr>
          <p:cNvPr id="10" name="Rectangle 9"/>
          <p:cNvSpPr/>
          <p:nvPr/>
        </p:nvSpPr>
        <p:spPr>
          <a:xfrm>
            <a:off x="5542879" y="4565654"/>
            <a:ext cx="6000792" cy="461665"/>
          </a:xfrm>
          <a:prstGeom prst="rect">
            <a:avLst/>
          </a:prstGeom>
        </p:spPr>
        <p:txBody>
          <a:bodyPr wrap="square">
            <a:spAutoFit/>
          </a:bodyPr>
          <a:lstStyle/>
          <a:p>
            <a:r>
              <a:rPr lang="vi-VN" sz="2400" dirty="0">
                <a:solidFill>
                  <a:srgbClr val="FF0000"/>
                </a:solidFill>
                <a:latin typeface="Times New Roman" pitchFamily="18" charset="0"/>
                <a:cs typeface="Times New Roman" pitchFamily="18" charset="0"/>
              </a:rPr>
              <a:t>xách bương, dắt trẻ ra vườn tưới rau. </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814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6C6CAB6-6F8B-4880-A65B-FDACACDDA0CD}"/>
              </a:ext>
            </a:extLst>
          </p:cNvPr>
          <p:cNvSpPr>
            <a:spLocks noChangeArrowheads="1"/>
          </p:cNvSpPr>
          <p:nvPr/>
        </p:nvSpPr>
        <p:spPr bwMode="auto">
          <a:xfrm>
            <a:off x="1631504" y="1617851"/>
            <a:ext cx="90010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i="0" u="sng">
                <a:solidFill>
                  <a:srgbClr val="FF3300"/>
                </a:solidFill>
                <a:latin typeface="Times New Roman" panose="02020603050405020304" pitchFamily="18" charset="0"/>
                <a:cs typeface="Times New Roman" panose="02020603050405020304" pitchFamily="18" charset="0"/>
              </a:rPr>
              <a:t>Nội dung bài :</a:t>
            </a:r>
          </a:p>
          <a:p>
            <a:pPr eaLnBrk="1" hangingPunct="1">
              <a:spcBef>
                <a:spcPct val="0"/>
              </a:spcBef>
              <a:buFontTx/>
              <a:buNone/>
            </a:pPr>
            <a:r>
              <a:rPr lang="en-US" altLang="en-US" sz="2800" b="1">
                <a:solidFill>
                  <a:srgbClr val="FFFF0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Hai bài thơ nói lên tinh thần lạc quan yêu đời, yêu cuộc sống, bất chấp mọi hoàn cảnh khó khăn của Bác.</a:t>
            </a:r>
            <a:endParaRPr lang="en-US" altLang="en-US" sz="2800">
              <a:solidFill>
                <a:srgbClr val="00B0F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800" i="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tải xuống (1)">
            <a:extLst>
              <a:ext uri="{FF2B5EF4-FFF2-40B4-BE49-F238E27FC236}">
                <a16:creationId xmlns:a16="http://schemas.microsoft.com/office/drawing/2014/main" id="{550962A2-B594-411D-AFB4-C7EDBFCF6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3352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6" descr="images (4)">
            <a:extLst>
              <a:ext uri="{FF2B5EF4-FFF2-40B4-BE49-F238E27FC236}">
                <a16:creationId xmlns:a16="http://schemas.microsoft.com/office/drawing/2014/main" id="{D9D57438-F180-407F-BCCC-6B2083898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657600"/>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descr="images (5)">
            <a:extLst>
              <a:ext uri="{FF2B5EF4-FFF2-40B4-BE49-F238E27FC236}">
                <a16:creationId xmlns:a16="http://schemas.microsoft.com/office/drawing/2014/main" id="{7987ECE5-FD61-483C-BA4B-B3C7FC09D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3124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images (6)">
            <a:extLst>
              <a:ext uri="{FF2B5EF4-FFF2-40B4-BE49-F238E27FC236}">
                <a16:creationId xmlns:a16="http://schemas.microsoft.com/office/drawing/2014/main" id="{AC3C52AA-AF15-45FE-80D2-69693A7A0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2362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9" descr="images (10)">
            <a:extLst>
              <a:ext uri="{FF2B5EF4-FFF2-40B4-BE49-F238E27FC236}">
                <a16:creationId xmlns:a16="http://schemas.microsoft.com/office/drawing/2014/main" id="{FEB85DF5-253A-4230-B150-44A64C1E0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3733800"/>
            <a:ext cx="2743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descr="images (8) - Sao">
            <a:extLst>
              <a:ext uri="{FF2B5EF4-FFF2-40B4-BE49-F238E27FC236}">
                <a16:creationId xmlns:a16="http://schemas.microsoft.com/office/drawing/2014/main" id="{A966358C-85AA-4270-B7EE-9CA41EFAC9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657600"/>
            <a:ext cx="2971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9330" name="AutoShape 2" descr="Stationery">
            <a:extLst>
              <a:ext uri="{FF2B5EF4-FFF2-40B4-BE49-F238E27FC236}">
                <a16:creationId xmlns:a16="http://schemas.microsoft.com/office/drawing/2014/main" id="{307822F9-CA51-49AC-BA23-9699270D961D}"/>
              </a:ext>
            </a:extLst>
          </p:cNvPr>
          <p:cNvSpPr>
            <a:spLocks noChangeArrowheads="1"/>
          </p:cNvSpPr>
          <p:nvPr/>
        </p:nvSpPr>
        <p:spPr bwMode="auto">
          <a:xfrm>
            <a:off x="1752600" y="4419600"/>
            <a:ext cx="4191000" cy="1219200"/>
          </a:xfrm>
          <a:prstGeom prst="roundRect">
            <a:avLst>
              <a:gd name="adj" fmla="val 16667"/>
            </a:avLst>
          </a:prstGeom>
          <a:blipFill dpi="0" rotWithShape="1">
            <a:blip r:embed="rId3"/>
            <a:srcRect/>
            <a:tile tx="0" ty="0" sx="100000" sy="100000" flip="none" algn="tl"/>
          </a:blipFill>
          <a:ln w="57150" cmpd="thickThin">
            <a:solidFill>
              <a:srgbClr val="00FF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endParaRPr lang="en-US" altLang="en-US" sz="1800">
              <a:solidFill>
                <a:srgbClr val="000000"/>
              </a:solidFill>
              <a:latin typeface="VNI-Swiss-Condense" pitchFamily="2" charset="0"/>
            </a:endParaRPr>
          </a:p>
        </p:txBody>
      </p:sp>
      <p:sp>
        <p:nvSpPr>
          <p:cNvPr id="99331" name="WordArt 3">
            <a:extLst>
              <a:ext uri="{FF2B5EF4-FFF2-40B4-BE49-F238E27FC236}">
                <a16:creationId xmlns:a16="http://schemas.microsoft.com/office/drawing/2014/main" id="{573D3C07-A55E-41BF-9043-CFB320186133}"/>
              </a:ext>
            </a:extLst>
          </p:cNvPr>
          <p:cNvSpPr>
            <a:spLocks noChangeArrowheads="1" noChangeShapeType="1" noTextEdit="1"/>
          </p:cNvSpPr>
          <p:nvPr/>
        </p:nvSpPr>
        <p:spPr bwMode="auto">
          <a:xfrm>
            <a:off x="2286000" y="4724400"/>
            <a:ext cx="3251200" cy="533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i="1" kern="10">
                <a:ln w="19050">
                  <a:solidFill>
                    <a:srgbClr val="00FF00"/>
                  </a:solidFill>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2700000" scaled="1"/>
                </a:gradFill>
                <a:effectLst>
                  <a:outerShdw dist="35921" dir="2700000" algn="ctr" rotWithShape="0">
                    <a:srgbClr val="990000"/>
                  </a:outerShdw>
                </a:effectLst>
                <a:latin typeface="VNI-Times" pitchFamily="2" charset="0"/>
              </a:rPr>
              <a:t>HOÀ CHÍ MINH </a:t>
            </a:r>
          </a:p>
        </p:txBody>
      </p:sp>
      <p:pic>
        <p:nvPicPr>
          <p:cNvPr id="35844" name="Picture 4">
            <a:extLst>
              <a:ext uri="{FF2B5EF4-FFF2-40B4-BE49-F238E27FC236}">
                <a16:creationId xmlns:a16="http://schemas.microsoft.com/office/drawing/2014/main" id="{57AF6CD1-E99A-4FC7-8ADF-5B08F1CEA2C1}"/>
              </a:ext>
            </a:extLst>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b="15086"/>
          <a:stretch>
            <a:fillRect/>
          </a:stretch>
        </p:blipFill>
        <p:spPr>
          <a:xfrm>
            <a:off x="1524000" y="304800"/>
            <a:ext cx="4267200" cy="3657600"/>
          </a:xfrm>
          <a:ln w="76200">
            <a:pattFill prst="pct80">
              <a:fgClr>
                <a:srgbClr val="800000"/>
              </a:fgClr>
              <a:bgClr>
                <a:schemeClr val="bg1"/>
              </a:bgClr>
            </a:pattFill>
            <a:miter lim="800000"/>
            <a:headEnd/>
            <a:tailEnd/>
          </a:ln>
        </p:spPr>
      </p:pic>
      <p:pic>
        <p:nvPicPr>
          <p:cNvPr id="35845" name="Picture 5" descr="HCM">
            <a:extLst>
              <a:ext uri="{FF2B5EF4-FFF2-40B4-BE49-F238E27FC236}">
                <a16:creationId xmlns:a16="http://schemas.microsoft.com/office/drawing/2014/main" id="{13CA7452-DFD7-4325-B09B-7F856F50B5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457" t="3853" r="4178" b="3691"/>
          <a:stretch>
            <a:fillRect/>
          </a:stretch>
        </p:blipFill>
        <p:spPr bwMode="auto">
          <a:xfrm>
            <a:off x="6248400" y="2819400"/>
            <a:ext cx="4419600" cy="4038600"/>
          </a:xfrm>
          <a:prstGeom prst="rect">
            <a:avLst/>
          </a:prstGeom>
          <a:noFill/>
          <a:ln w="57150">
            <a:solidFill>
              <a:srgbClr val="A5002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6" descr="HCM1">
            <a:extLst>
              <a:ext uri="{FF2B5EF4-FFF2-40B4-BE49-F238E27FC236}">
                <a16:creationId xmlns:a16="http://schemas.microsoft.com/office/drawing/2014/main" id="{B58CD97C-49A4-41D1-99C5-ACE4697C95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538" y="0"/>
            <a:ext cx="4462462" cy="2590800"/>
          </a:xfrm>
          <a:prstGeom prst="rect">
            <a:avLst/>
          </a:prstGeom>
          <a:noFill/>
          <a:ln w="57150">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35847" name="AutoShape 7">
            <a:hlinkClick r:id="" action="ppaction://noaction"/>
            <a:extLst>
              <a:ext uri="{FF2B5EF4-FFF2-40B4-BE49-F238E27FC236}">
                <a16:creationId xmlns:a16="http://schemas.microsoft.com/office/drawing/2014/main" id="{453EE5EA-DD7D-431B-947D-F8253E63126F}"/>
              </a:ext>
            </a:extLst>
          </p:cNvPr>
          <p:cNvSpPr>
            <a:spLocks noChangeArrowheads="1"/>
          </p:cNvSpPr>
          <p:nvPr/>
        </p:nvSpPr>
        <p:spPr bwMode="auto">
          <a:xfrm>
            <a:off x="9906000" y="6400800"/>
            <a:ext cx="762000" cy="4572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i="1">
              <a:solidFill>
                <a:srgbClr val="FFFFFF"/>
              </a:solidFill>
            </a:endParaRPr>
          </a:p>
        </p:txBody>
      </p:sp>
    </p:spTree>
    <p:extLst>
      <p:ext uri="{BB962C8B-B14F-4D97-AF65-F5344CB8AC3E}">
        <p14:creationId xmlns:p14="http://schemas.microsoft.com/office/powerpoint/2010/main" val="1755309222"/>
      </p:ext>
    </p:extLst>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1000"/>
                                        <p:tgtEl>
                                          <p:spTgt spid="99330"/>
                                        </p:tgtEl>
                                      </p:cBhvr>
                                    </p:animEffect>
                                    <p:anim calcmode="lin" valueType="num">
                                      <p:cBhvr>
                                        <p:cTn id="8" dur="1000" fill="hold"/>
                                        <p:tgtEl>
                                          <p:spTgt spid="99330"/>
                                        </p:tgtEl>
                                        <p:attrNameLst>
                                          <p:attrName>ppt_x</p:attrName>
                                        </p:attrNameLst>
                                      </p:cBhvr>
                                      <p:tavLst>
                                        <p:tav tm="0">
                                          <p:val>
                                            <p:strVal val="#ppt_x"/>
                                          </p:val>
                                        </p:tav>
                                        <p:tav tm="100000">
                                          <p:val>
                                            <p:strVal val="#ppt_x"/>
                                          </p:val>
                                        </p:tav>
                                      </p:tavLst>
                                    </p:anim>
                                    <p:anim calcmode="lin" valueType="num">
                                      <p:cBhvr>
                                        <p:cTn id="9" dur="1000" fill="hold"/>
                                        <p:tgtEl>
                                          <p:spTgt spid="99330"/>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0"/>
                                  </p:stCondLst>
                                  <p:childTnLst>
                                    <p:set>
                                      <p:cBhvr>
                                        <p:cTn id="11" dur="1" fill="hold">
                                          <p:stCondLst>
                                            <p:cond delay="0"/>
                                          </p:stCondLst>
                                        </p:cTn>
                                        <p:tgtEl>
                                          <p:spTgt spid="99331"/>
                                        </p:tgtEl>
                                        <p:attrNameLst>
                                          <p:attrName>style.visibility</p:attrName>
                                        </p:attrNameLst>
                                      </p:cBhvr>
                                      <p:to>
                                        <p:strVal val="visible"/>
                                      </p:to>
                                    </p:set>
                                    <p:anim calcmode="lin" valueType="num">
                                      <p:cBhvr>
                                        <p:cTn id="12" dur="2000" fill="hold"/>
                                        <p:tgtEl>
                                          <p:spTgt spid="99331"/>
                                        </p:tgtEl>
                                        <p:attrNameLst>
                                          <p:attrName>ppt_w</p:attrName>
                                        </p:attrNameLst>
                                      </p:cBhvr>
                                      <p:tavLst>
                                        <p:tav tm="0">
                                          <p:val>
                                            <p:fltVal val="0"/>
                                          </p:val>
                                        </p:tav>
                                        <p:tav tm="100000">
                                          <p:val>
                                            <p:strVal val="#ppt_w"/>
                                          </p:val>
                                        </p:tav>
                                      </p:tavLst>
                                    </p:anim>
                                    <p:anim calcmode="lin" valueType="num">
                                      <p:cBhvr>
                                        <p:cTn id="13" dur="2000" fill="hold"/>
                                        <p:tgtEl>
                                          <p:spTgt spid="99331"/>
                                        </p:tgtEl>
                                        <p:attrNameLst>
                                          <p:attrName>ppt_h</p:attrName>
                                        </p:attrNameLst>
                                      </p:cBhvr>
                                      <p:tavLst>
                                        <p:tav tm="0">
                                          <p:val>
                                            <p:fltVal val="0"/>
                                          </p:val>
                                        </p:tav>
                                        <p:tav tm="100000">
                                          <p:val>
                                            <p:strVal val="#ppt_h"/>
                                          </p:val>
                                        </p:tav>
                                      </p:tavLst>
                                    </p:anim>
                                    <p:animEffect transition="in" filter="fade">
                                      <p:cBhvr>
                                        <p:cTn id="14" dur="20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 descr="Stationery">
            <a:extLst>
              <a:ext uri="{FF2B5EF4-FFF2-40B4-BE49-F238E27FC236}">
                <a16:creationId xmlns:a16="http://schemas.microsoft.com/office/drawing/2014/main" id="{75C0871C-E2EE-423D-8BF6-FF2D88535DBF}"/>
              </a:ext>
            </a:extLst>
          </p:cNvPr>
          <p:cNvSpPr>
            <a:spLocks noChangeArrowheads="1"/>
          </p:cNvSpPr>
          <p:nvPr/>
        </p:nvSpPr>
        <p:spPr bwMode="auto">
          <a:xfrm>
            <a:off x="673511" y="5066091"/>
            <a:ext cx="3234812" cy="661762"/>
          </a:xfrm>
          <a:prstGeom prst="roundRect">
            <a:avLst>
              <a:gd name="adj" fmla="val 16667"/>
            </a:avLst>
          </a:prstGeom>
          <a:blipFill dpi="0" rotWithShape="1">
            <a:blip r:embed="rId3"/>
            <a:srcRect/>
            <a:tile tx="0" ty="0" sx="100000" sy="100000" flip="none" algn="tl"/>
          </a:blipFill>
          <a:ln w="57150" cmpd="thickThin">
            <a:solidFill>
              <a:schemeClr val="tx1"/>
            </a:solidFill>
            <a:round/>
            <a:headEnd/>
            <a:tailEnd/>
          </a:ln>
        </p:spPr>
        <p:txBody>
          <a:bodyPr wrap="none" anchor="ctr"/>
          <a:lstStyle>
            <a:lvl1pPr eaLnBrk="0" hangingPunct="0">
              <a:defRPr sz="3200" b="1" baseline="30000">
                <a:solidFill>
                  <a:srgbClr val="0000CC"/>
                </a:solidFill>
                <a:latin typeface="VNI-Helve-Condense" pitchFamily="2" charset="0"/>
              </a:defRPr>
            </a:lvl1pPr>
            <a:lvl2pPr marL="742950" indent="-285750" eaLnBrk="0" hangingPunct="0">
              <a:defRPr sz="3200" b="1" baseline="30000">
                <a:solidFill>
                  <a:srgbClr val="0000CC"/>
                </a:solidFill>
                <a:latin typeface="VNI-Helve-Condense" pitchFamily="2" charset="0"/>
              </a:defRPr>
            </a:lvl2pPr>
            <a:lvl3pPr marL="1143000" indent="-228600" eaLnBrk="0" hangingPunct="0">
              <a:defRPr sz="3200" b="1" baseline="30000">
                <a:solidFill>
                  <a:srgbClr val="0000CC"/>
                </a:solidFill>
                <a:latin typeface="VNI-Helve-Condense" pitchFamily="2" charset="0"/>
              </a:defRPr>
            </a:lvl3pPr>
            <a:lvl4pPr marL="1600200" indent="-228600" eaLnBrk="0" hangingPunct="0">
              <a:defRPr sz="3200" b="1" baseline="30000">
                <a:solidFill>
                  <a:srgbClr val="0000CC"/>
                </a:solidFill>
                <a:latin typeface="VNI-Helve-Condense" pitchFamily="2" charset="0"/>
              </a:defRPr>
            </a:lvl4pPr>
            <a:lvl5pPr marL="2057400" indent="-228600" eaLnBrk="0" hangingPunct="0">
              <a:defRPr sz="3200" b="1" baseline="30000">
                <a:solidFill>
                  <a:srgbClr val="0000CC"/>
                </a:solidFill>
                <a:latin typeface="VNI-Helve-Condense" pitchFamily="2" charset="0"/>
              </a:defRPr>
            </a:lvl5pPr>
            <a:lvl6pPr marL="2514600" indent="-228600" eaLnBrk="0" fontAlgn="base" hangingPunct="0">
              <a:spcBef>
                <a:spcPct val="0"/>
              </a:spcBef>
              <a:spcAft>
                <a:spcPct val="0"/>
              </a:spcAft>
              <a:defRPr sz="3200" b="1" baseline="30000">
                <a:solidFill>
                  <a:srgbClr val="0000CC"/>
                </a:solidFill>
                <a:latin typeface="VNI-Helve-Condense" pitchFamily="2" charset="0"/>
              </a:defRPr>
            </a:lvl6pPr>
            <a:lvl7pPr marL="2971800" indent="-228600" eaLnBrk="0" fontAlgn="base" hangingPunct="0">
              <a:spcBef>
                <a:spcPct val="0"/>
              </a:spcBef>
              <a:spcAft>
                <a:spcPct val="0"/>
              </a:spcAft>
              <a:defRPr sz="3200" b="1" baseline="30000">
                <a:solidFill>
                  <a:srgbClr val="0000CC"/>
                </a:solidFill>
                <a:latin typeface="VNI-Helve-Condense" pitchFamily="2" charset="0"/>
              </a:defRPr>
            </a:lvl7pPr>
            <a:lvl8pPr marL="3429000" indent="-228600" eaLnBrk="0" fontAlgn="base" hangingPunct="0">
              <a:spcBef>
                <a:spcPct val="0"/>
              </a:spcBef>
              <a:spcAft>
                <a:spcPct val="0"/>
              </a:spcAft>
              <a:defRPr sz="3200" b="1" baseline="30000">
                <a:solidFill>
                  <a:srgbClr val="0000CC"/>
                </a:solidFill>
                <a:latin typeface="VNI-Helve-Condense" pitchFamily="2" charset="0"/>
              </a:defRPr>
            </a:lvl8pPr>
            <a:lvl9pPr marL="3886200" indent="-228600" eaLnBrk="0" fontAlgn="base" hangingPunct="0">
              <a:spcBef>
                <a:spcPct val="0"/>
              </a:spcBef>
              <a:spcAft>
                <a:spcPct val="0"/>
              </a:spcAft>
              <a:defRPr sz="3200" b="1" baseline="30000">
                <a:solidFill>
                  <a:srgbClr val="0000CC"/>
                </a:solidFill>
                <a:latin typeface="VNI-Helve-Condense" pitchFamily="2" charset="0"/>
              </a:defRPr>
            </a:lvl9pPr>
          </a:lstStyle>
          <a:p>
            <a:pPr algn="ctr"/>
            <a:r>
              <a:rPr lang="en-US" altLang="en-US" baseline="0" dirty="0">
                <a:solidFill>
                  <a:srgbClr val="4472C4">
                    <a:lumMod val="75000"/>
                  </a:srgbClr>
                </a:solidFill>
                <a:latin typeface="Times New Roman" panose="02020603050405020304" pitchFamily="18" charset="0"/>
                <a:cs typeface="Times New Roman" panose="02020603050405020304" pitchFamily="18" charset="0"/>
              </a:rPr>
              <a:t>HỒ CHÍ MINH</a:t>
            </a:r>
          </a:p>
        </p:txBody>
      </p:sp>
      <p:pic>
        <p:nvPicPr>
          <p:cNvPr id="25" name="Picture 6" descr="HCM">
            <a:extLst>
              <a:ext uri="{FF2B5EF4-FFF2-40B4-BE49-F238E27FC236}">
                <a16:creationId xmlns:a16="http://schemas.microsoft.com/office/drawing/2014/main" id="{D6DE22BB-D44D-4A7E-BEE4-7BDDD662A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57" t="3853" r="4178" b="3691"/>
          <a:stretch>
            <a:fillRect/>
          </a:stretch>
        </p:blipFill>
        <p:spPr bwMode="auto">
          <a:xfrm>
            <a:off x="673511" y="1130147"/>
            <a:ext cx="3124200" cy="3657600"/>
          </a:xfrm>
          <a:prstGeom prst="rect">
            <a:avLst/>
          </a:prstGeom>
          <a:noFill/>
          <a:ln w="57150">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7809A7-6F20-48E4-B12E-7C12B0F2E327}"/>
              </a:ext>
            </a:extLst>
          </p:cNvPr>
          <p:cNvSpPr txBox="1"/>
          <p:nvPr/>
        </p:nvSpPr>
        <p:spPr>
          <a:xfrm>
            <a:off x="498649" y="5654963"/>
            <a:ext cx="3742245"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(19/5/1890 – 02/9/1969)</a:t>
            </a:r>
          </a:p>
        </p:txBody>
      </p:sp>
      <p:sp>
        <p:nvSpPr>
          <p:cNvPr id="28" name="TextBox 27">
            <a:extLst>
              <a:ext uri="{FF2B5EF4-FFF2-40B4-BE49-F238E27FC236}">
                <a16:creationId xmlns:a16="http://schemas.microsoft.com/office/drawing/2014/main" id="{883D0F04-5917-4480-99AE-CC7A997103B5}"/>
              </a:ext>
            </a:extLst>
          </p:cNvPr>
          <p:cNvSpPr txBox="1"/>
          <p:nvPr/>
        </p:nvSpPr>
        <p:spPr>
          <a:xfrm>
            <a:off x="3797711" y="1269319"/>
            <a:ext cx="8031150" cy="168796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400" dirty="0">
                <a:solidFill>
                  <a:srgbClr val="202122"/>
                </a:solidFill>
                <a:latin typeface="Times New Roman" panose="02020603050405020304" pitchFamily="18" charset="0"/>
                <a:cs typeface="Times New Roman" panose="02020603050405020304" pitchFamily="18" charset="0"/>
              </a:rPr>
              <a:t>Ông là người sáng lập ra </a:t>
            </a:r>
            <a:r>
              <a:rPr lang="vi-VN" sz="2400" dirty="0">
                <a:solidFill>
                  <a:srgbClr val="0645AD"/>
                </a:solidFill>
                <a:latin typeface="Times New Roman" panose="02020603050405020304" pitchFamily="18" charset="0"/>
                <a:cs typeface="Times New Roman" panose="02020603050405020304" pitchFamily="18" charset="0"/>
                <a:hlinkClick r:id="rId5"/>
              </a:rPr>
              <a:t>Đảng Cộng sản Việt Nam</a:t>
            </a:r>
            <a:r>
              <a:rPr lang="vi-VN" sz="2400" dirty="0">
                <a:solidFill>
                  <a:srgbClr val="202122"/>
                </a:solidFill>
                <a:latin typeface="Times New Roman" panose="02020603050405020304" pitchFamily="18" charset="0"/>
                <a:cs typeface="Times New Roman" panose="02020603050405020304" pitchFamily="18" charset="0"/>
              </a:rPr>
              <a:t>, từng là </a:t>
            </a:r>
            <a:r>
              <a:rPr lang="vi-VN" sz="2400" dirty="0">
                <a:solidFill>
                  <a:srgbClr val="0645AD"/>
                </a:solidFill>
                <a:latin typeface="Times New Roman" panose="02020603050405020304" pitchFamily="18" charset="0"/>
                <a:cs typeface="Times New Roman" panose="02020603050405020304" pitchFamily="18" charset="0"/>
                <a:hlinkClick r:id="rId6" tooltip="Thủ tướng Việt Nam"/>
              </a:rPr>
              <a:t>Thủ tướng</a:t>
            </a:r>
            <a:r>
              <a:rPr lang="vi-VN" sz="2400" dirty="0">
                <a:solidFill>
                  <a:srgbClr val="202122"/>
                </a:solidFill>
                <a:latin typeface="Times New Roman" panose="02020603050405020304" pitchFamily="18" charset="0"/>
                <a:cs typeface="Times New Roman" panose="02020603050405020304" pitchFamily="18" charset="0"/>
              </a:rPr>
              <a:t> </a:t>
            </a:r>
            <a:r>
              <a:rPr lang="vi-VN" sz="2400" dirty="0">
                <a:solidFill>
                  <a:srgbClr val="0645AD"/>
                </a:solidFill>
                <a:latin typeface="Times New Roman" panose="02020603050405020304" pitchFamily="18" charset="0"/>
                <a:cs typeface="Times New Roman" panose="02020603050405020304" pitchFamily="18" charset="0"/>
                <a:hlinkClick r:id="rId7" tooltip="Việt Nam Dân chủ Cộng hòa"/>
              </a:rPr>
              <a:t>Việt Nam Dân chủ Cộng hòa</a:t>
            </a:r>
            <a:r>
              <a:rPr lang="vi-VN" sz="2400" dirty="0">
                <a:solidFill>
                  <a:srgbClr val="202122"/>
                </a:solidFill>
                <a:latin typeface="Times New Roman" panose="02020603050405020304" pitchFamily="18" charset="0"/>
                <a:cs typeface="Times New Roman" panose="02020603050405020304" pitchFamily="18" charset="0"/>
              </a:rPr>
              <a:t> trong những năm 1945–1955, </a:t>
            </a:r>
            <a:r>
              <a:rPr lang="vi-VN" sz="2400" dirty="0">
                <a:solidFill>
                  <a:srgbClr val="0645AD"/>
                </a:solidFill>
                <a:latin typeface="Times New Roman" panose="02020603050405020304" pitchFamily="18" charset="0"/>
                <a:cs typeface="Times New Roman" panose="02020603050405020304" pitchFamily="18" charset="0"/>
                <a:hlinkClick r:id="rId8" tooltip="Chủ tịch nước Việt Nam Dân chủ Cộng hòa"/>
              </a:rPr>
              <a:t>Chủ tịch nước</a:t>
            </a:r>
            <a:r>
              <a:rPr lang="vi-VN" sz="2400" dirty="0">
                <a:solidFill>
                  <a:srgbClr val="202122"/>
                </a:solidFill>
                <a:latin typeface="Times New Roman" panose="02020603050405020304" pitchFamily="18" charset="0"/>
                <a:cs typeface="Times New Roman" panose="02020603050405020304" pitchFamily="18" charset="0"/>
              </a:rPr>
              <a:t> từ năm 1951 đến khi qua đời.</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0" name="Hộp Văn bản 42">
            <a:extLst>
              <a:ext uri="{FF2B5EF4-FFF2-40B4-BE49-F238E27FC236}">
                <a16:creationId xmlns:a16="http://schemas.microsoft.com/office/drawing/2014/main" id="{640F23A5-13CA-4B8B-9F99-32640440162F}"/>
              </a:ext>
            </a:extLst>
          </p:cNvPr>
          <p:cNvSpPr txBox="1"/>
          <p:nvPr/>
        </p:nvSpPr>
        <p:spPr>
          <a:xfrm>
            <a:off x="2102744" y="36868"/>
            <a:ext cx="6955973" cy="954107"/>
          </a:xfrm>
          <a:prstGeom prst="rect">
            <a:avLst/>
          </a:prstGeom>
          <a:noFill/>
        </p:spPr>
        <p:txBody>
          <a:bodyPr wrap="square" rtlCol="0">
            <a:spAutoFit/>
          </a:bodyPr>
          <a:lstStyle/>
          <a:p>
            <a:pPr algn="ctr"/>
            <a:r>
              <a:rPr lang="en-US" sz="2800" b="1" u="sng" dirty="0" err="1">
                <a:solidFill>
                  <a:prstClr val="black"/>
                </a:solidFill>
                <a:latin typeface="Times New Roman" panose="02020603050405020304" pitchFamily="18" charset="0"/>
                <a:cs typeface="Times New Roman" panose="02020603050405020304" pitchFamily="18" charset="0"/>
              </a:rPr>
              <a:t>Tập</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đọc</a:t>
            </a:r>
            <a:endParaRPr lang="en-US" sz="2800" b="1" u="sng" dirty="0">
              <a:solidFill>
                <a:prstClr val="black"/>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Ngắm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trăng</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(tr. 136-137)</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39F4E0E5-69B2-4AE1-AB85-01FF2ABEB780}"/>
              </a:ext>
            </a:extLst>
          </p:cNvPr>
          <p:cNvSpPr txBox="1"/>
          <p:nvPr/>
        </p:nvSpPr>
        <p:spPr>
          <a:xfrm>
            <a:off x="3797711" y="3126953"/>
            <a:ext cx="8031150" cy="168796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sz="2400" dirty="0">
                <a:solidFill>
                  <a:srgbClr val="202122"/>
                </a:solidFill>
                <a:latin typeface="Times New Roman" panose="02020603050405020304" pitchFamily="18" charset="0"/>
                <a:cs typeface="Times New Roman" panose="02020603050405020304" pitchFamily="18" charset="0"/>
              </a:rPr>
              <a:t>Ngoài hoạt động chính trị, Hồ Chí Minh cũng là </a:t>
            </a:r>
            <a:r>
              <a:rPr lang="vi-VN" sz="2400" dirty="0">
                <a:solidFill>
                  <a:srgbClr val="0645AD"/>
                </a:solidFill>
                <a:latin typeface="Times New Roman" panose="02020603050405020304" pitchFamily="18" charset="0"/>
                <a:cs typeface="Times New Roman" panose="02020603050405020304" pitchFamily="18" charset="0"/>
                <a:hlinkClick r:id="rId9" tooltip="Nhà văn"/>
              </a:rPr>
              <a:t>nhà văn</a:t>
            </a:r>
            <a:r>
              <a:rPr lang="vi-VN" sz="2400" dirty="0">
                <a:solidFill>
                  <a:srgbClr val="202122"/>
                </a:solidFill>
                <a:latin typeface="Times New Roman" panose="02020603050405020304" pitchFamily="18" charset="0"/>
                <a:cs typeface="Times New Roman" panose="02020603050405020304" pitchFamily="18" charset="0"/>
              </a:rPr>
              <a:t>, </a:t>
            </a:r>
            <a:r>
              <a:rPr lang="vi-VN" sz="2400" dirty="0">
                <a:solidFill>
                  <a:srgbClr val="0645AD"/>
                </a:solidFill>
                <a:latin typeface="Times New Roman" panose="02020603050405020304" pitchFamily="18" charset="0"/>
                <a:cs typeface="Times New Roman" panose="02020603050405020304" pitchFamily="18" charset="0"/>
                <a:hlinkClick r:id="rId10" tooltip="Nhà thơ"/>
              </a:rPr>
              <a:t>nhà thơ</a:t>
            </a:r>
            <a:r>
              <a:rPr lang="vi-VN" sz="2400" dirty="0">
                <a:solidFill>
                  <a:srgbClr val="202122"/>
                </a:solidFill>
                <a:latin typeface="Times New Roman" panose="02020603050405020304" pitchFamily="18" charset="0"/>
                <a:cs typeface="Times New Roman" panose="02020603050405020304" pitchFamily="18" charset="0"/>
              </a:rPr>
              <a:t> và </a:t>
            </a:r>
            <a:r>
              <a:rPr lang="vi-VN" sz="2400" dirty="0">
                <a:solidFill>
                  <a:srgbClr val="0645AD"/>
                </a:solidFill>
                <a:latin typeface="Times New Roman" panose="02020603050405020304" pitchFamily="18" charset="0"/>
                <a:cs typeface="Times New Roman" panose="02020603050405020304" pitchFamily="18" charset="0"/>
                <a:hlinkClick r:id="rId11" tooltip="Nhà báo"/>
              </a:rPr>
              <a:t>nhà báo</a:t>
            </a:r>
            <a:r>
              <a:rPr lang="vi-VN" sz="2400" dirty="0">
                <a:solidFill>
                  <a:srgbClr val="202122"/>
                </a:solidFill>
                <a:latin typeface="Times New Roman" panose="02020603050405020304" pitchFamily="18" charset="0"/>
                <a:cs typeface="Times New Roman" panose="02020603050405020304" pitchFamily="18" charset="0"/>
              </a:rPr>
              <a:t> với nhiều tác phẩm viết bằng </a:t>
            </a:r>
            <a:r>
              <a:rPr lang="vi-VN" sz="2400" dirty="0">
                <a:solidFill>
                  <a:srgbClr val="0645AD"/>
                </a:solidFill>
                <a:latin typeface="Times New Roman" panose="02020603050405020304" pitchFamily="18" charset="0"/>
                <a:cs typeface="Times New Roman" panose="02020603050405020304" pitchFamily="18" charset="0"/>
                <a:hlinkClick r:id="rId12" tooltip="Tiếng Việt"/>
              </a:rPr>
              <a:t>tiếng Việt</a:t>
            </a:r>
            <a:r>
              <a:rPr lang="vi-VN" sz="2400" dirty="0">
                <a:solidFill>
                  <a:srgbClr val="202122"/>
                </a:solidFill>
                <a:latin typeface="Times New Roman" panose="02020603050405020304" pitchFamily="18" charset="0"/>
                <a:cs typeface="Times New Roman" panose="02020603050405020304" pitchFamily="18" charset="0"/>
              </a:rPr>
              <a:t>, </a:t>
            </a:r>
            <a:r>
              <a:rPr lang="vi-VN" sz="2400" dirty="0">
                <a:solidFill>
                  <a:srgbClr val="0645AD"/>
                </a:solidFill>
                <a:latin typeface="Times New Roman" panose="02020603050405020304" pitchFamily="18" charset="0"/>
                <a:cs typeface="Times New Roman" panose="02020603050405020304" pitchFamily="18" charset="0"/>
                <a:hlinkClick r:id="rId13" tooltip="Đảng Cộng sản Việt Nam"/>
              </a:rPr>
              <a:t>tiếng Hán</a:t>
            </a:r>
            <a:r>
              <a:rPr lang="vi-VN" sz="2400" dirty="0">
                <a:solidFill>
                  <a:srgbClr val="202122"/>
                </a:solidFill>
                <a:latin typeface="Times New Roman" panose="02020603050405020304" pitchFamily="18" charset="0"/>
                <a:cs typeface="Times New Roman" panose="02020603050405020304" pitchFamily="18" charset="0"/>
              </a:rPr>
              <a:t> và </a:t>
            </a:r>
            <a:r>
              <a:rPr lang="vi-VN" sz="2400" dirty="0">
                <a:solidFill>
                  <a:srgbClr val="0645AD"/>
                </a:solidFill>
                <a:latin typeface="Times New Roman" panose="02020603050405020304" pitchFamily="18" charset="0"/>
                <a:cs typeface="Times New Roman" panose="02020603050405020304" pitchFamily="18" charset="0"/>
                <a:hlinkClick r:id="rId14"/>
              </a:rPr>
              <a:t>tiếng Pháp</a:t>
            </a:r>
            <a:r>
              <a:rPr lang="vi-VN" sz="2400" dirty="0">
                <a:solidFill>
                  <a:srgbClr val="202122"/>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85096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50 mẫu hình nền powerpoint chuyên nghiệp"/>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30" name="Picture 6" descr="Bộ hình nền PowerPoint đẹp, đơn giản và chuyên nghiệp"/>
          <p:cNvPicPr>
            <a:picLocks noChangeAspect="1" noChangeArrowheads="1"/>
          </p:cNvPicPr>
          <p:nvPr/>
        </p:nvPicPr>
        <p:blipFill>
          <a:blip r:embed="rId2"/>
          <a:srcRect/>
          <a:stretch>
            <a:fillRect/>
          </a:stretch>
        </p:blipFill>
        <p:spPr bwMode="auto">
          <a:xfrm>
            <a:off x="0" y="141199"/>
            <a:ext cx="12192000" cy="6858024"/>
          </a:xfrm>
          <a:prstGeom prst="rect">
            <a:avLst/>
          </a:prstGeom>
          <a:noFill/>
        </p:spPr>
      </p:pic>
      <p:sp>
        <p:nvSpPr>
          <p:cNvPr id="7" name="TextBox 6"/>
          <p:cNvSpPr txBox="1"/>
          <p:nvPr/>
        </p:nvSpPr>
        <p:spPr>
          <a:xfrm>
            <a:off x="573143" y="2459487"/>
            <a:ext cx="10657184" cy="3785652"/>
          </a:xfrm>
          <a:prstGeom prst="rect">
            <a:avLst/>
          </a:prstGeom>
          <a:noFill/>
        </p:spPr>
        <p:txBody>
          <a:bodyPr wrap="square" rtlCol="0">
            <a:spAutoFit/>
          </a:bodyPr>
          <a:lstStyle/>
          <a:p>
            <a:pPr algn="ctr"/>
            <a:r>
              <a:rPr lang="en-US" sz="8000" u="sng" dirty="0" err="1" smtClean="0">
                <a:solidFill>
                  <a:srgbClr val="FF0000"/>
                </a:solidFill>
                <a:latin typeface="Times New Roman" pitchFamily="18" charset="0"/>
                <a:cs typeface="Times New Roman" pitchFamily="18" charset="0"/>
              </a:rPr>
              <a:t>Tập</a:t>
            </a:r>
            <a:r>
              <a:rPr lang="en-US" sz="8000" u="sng" dirty="0" smtClean="0">
                <a:solidFill>
                  <a:srgbClr val="FF0000"/>
                </a:solidFill>
                <a:latin typeface="Times New Roman" pitchFamily="18" charset="0"/>
                <a:cs typeface="Times New Roman" pitchFamily="18" charset="0"/>
              </a:rPr>
              <a:t> </a:t>
            </a:r>
            <a:r>
              <a:rPr lang="en-US" sz="8000" u="sng" dirty="0" err="1">
                <a:solidFill>
                  <a:srgbClr val="FF0000"/>
                </a:solidFill>
                <a:latin typeface="Times New Roman" pitchFamily="18" charset="0"/>
                <a:cs typeface="Times New Roman" pitchFamily="18" charset="0"/>
              </a:rPr>
              <a:t>đọc</a:t>
            </a:r>
            <a:endParaRPr lang="en-US" sz="8000" u="sng" dirty="0">
              <a:solidFill>
                <a:srgbClr val="FF0000"/>
              </a:solidFill>
              <a:latin typeface="Times New Roman" pitchFamily="18" charset="0"/>
              <a:cs typeface="Times New Roman" pitchFamily="18" charset="0"/>
            </a:endParaRPr>
          </a:p>
          <a:p>
            <a:pPr algn="ctr"/>
            <a:r>
              <a:rPr lang="en-US" sz="8000" b="1" dirty="0" err="1">
                <a:solidFill>
                  <a:srgbClr val="FF0000"/>
                </a:solidFill>
                <a:latin typeface="Times New Roman" pitchFamily="18" charset="0"/>
                <a:cs typeface="Times New Roman" pitchFamily="18" charset="0"/>
              </a:rPr>
              <a:t>Ngắm</a:t>
            </a:r>
            <a:r>
              <a:rPr lang="en-US" sz="8000" b="1" dirty="0">
                <a:solidFill>
                  <a:srgbClr val="FF0000"/>
                </a:solidFill>
                <a:latin typeface="Times New Roman" pitchFamily="18" charset="0"/>
                <a:cs typeface="Times New Roman" pitchFamily="18" charset="0"/>
              </a:rPr>
              <a:t> </a:t>
            </a:r>
            <a:r>
              <a:rPr lang="en-US" sz="8000" b="1" dirty="0" err="1">
                <a:solidFill>
                  <a:srgbClr val="FF0000"/>
                </a:solidFill>
                <a:latin typeface="Times New Roman" pitchFamily="18" charset="0"/>
                <a:cs typeface="Times New Roman" pitchFamily="18" charset="0"/>
              </a:rPr>
              <a:t>trăng</a:t>
            </a:r>
            <a:r>
              <a:rPr lang="en-US" sz="8000" b="1" dirty="0">
                <a:solidFill>
                  <a:srgbClr val="FF0000"/>
                </a:solidFill>
                <a:latin typeface="Times New Roman" pitchFamily="18" charset="0"/>
                <a:cs typeface="Times New Roman" pitchFamily="18" charset="0"/>
              </a:rPr>
              <a:t> – </a:t>
            </a:r>
            <a:r>
              <a:rPr lang="en-US" sz="8000" b="1" dirty="0" err="1">
                <a:solidFill>
                  <a:srgbClr val="FF0000"/>
                </a:solidFill>
                <a:latin typeface="Times New Roman" pitchFamily="18" charset="0"/>
                <a:cs typeface="Times New Roman" pitchFamily="18" charset="0"/>
              </a:rPr>
              <a:t>Không</a:t>
            </a:r>
            <a:r>
              <a:rPr lang="en-US" sz="8000" b="1" dirty="0">
                <a:solidFill>
                  <a:srgbClr val="FF0000"/>
                </a:solidFill>
                <a:latin typeface="Times New Roman" pitchFamily="18" charset="0"/>
                <a:cs typeface="Times New Roman" pitchFamily="18" charset="0"/>
              </a:rPr>
              <a:t> </a:t>
            </a:r>
            <a:r>
              <a:rPr lang="en-US" sz="8000" b="1" dirty="0" err="1">
                <a:solidFill>
                  <a:srgbClr val="FF0000"/>
                </a:solidFill>
                <a:latin typeface="Times New Roman" pitchFamily="18" charset="0"/>
                <a:cs typeface="Times New Roman" pitchFamily="18" charset="0"/>
              </a:rPr>
              <a:t>đê</a:t>
            </a:r>
            <a:r>
              <a:rPr lang="en-US" sz="8000" b="1" dirty="0">
                <a:solidFill>
                  <a:srgbClr val="FF0000"/>
                </a:solidFill>
                <a:latin typeface="Times New Roman" pitchFamily="18" charset="0"/>
                <a:cs typeface="Times New Roman" pitchFamily="18" charset="0"/>
              </a:rPr>
              <a:t>̀</a:t>
            </a:r>
          </a:p>
          <a:p>
            <a:pPr algn="ctr"/>
            <a:endParaRPr lang="en-US" sz="8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7902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mg.loigiaihay.com/picture/2020/0608/33a-a-2.jpg"/>
          <p:cNvPicPr>
            <a:picLocks noChangeAspect="1" noChangeArrowheads="1"/>
          </p:cNvPicPr>
          <p:nvPr/>
        </p:nvPicPr>
        <p:blipFill>
          <a:blip r:embed="rId2"/>
          <a:srcRect/>
          <a:stretch>
            <a:fillRect/>
          </a:stretch>
        </p:blipFill>
        <p:spPr bwMode="auto">
          <a:xfrm>
            <a:off x="1897334" y="571480"/>
            <a:ext cx="3627162" cy="3214710"/>
          </a:xfrm>
          <a:prstGeom prst="rect">
            <a:avLst/>
          </a:prstGeom>
          <a:noFill/>
        </p:spPr>
      </p:pic>
      <p:sp>
        <p:nvSpPr>
          <p:cNvPr id="7" name="Rectangle 6"/>
          <p:cNvSpPr/>
          <p:nvPr/>
        </p:nvSpPr>
        <p:spPr>
          <a:xfrm>
            <a:off x="5524528" y="714356"/>
            <a:ext cx="4929190" cy="2308324"/>
          </a:xfrm>
          <a:prstGeom prst="rect">
            <a:avLst/>
          </a:prstGeom>
        </p:spPr>
        <p:txBody>
          <a:bodyPr wrap="square">
            <a:spAutoFit/>
          </a:bodyPr>
          <a:lstStyle/>
          <a:p>
            <a:pPr algn="ctr"/>
            <a:r>
              <a:rPr lang="vi-VN" sz="2400" b="1" dirty="0">
                <a:latin typeface="Times New Roman" pitchFamily="18" charset="0"/>
                <a:cs typeface="Times New Roman" pitchFamily="18" charset="0"/>
              </a:rPr>
              <a:t>Ngắm trăng</a:t>
            </a:r>
            <a:endParaRPr lang="en-US" sz="2400" b="1" dirty="0">
              <a:latin typeface="Times New Roman" pitchFamily="18" charset="0"/>
              <a:cs typeface="Times New Roman" pitchFamily="18" charset="0"/>
            </a:endParaRPr>
          </a:p>
          <a:p>
            <a:r>
              <a:rPr lang="vi-VN" sz="2400" dirty="0">
                <a:latin typeface="Times New Roman" pitchFamily="18" charset="0"/>
                <a:cs typeface="Times New Roman" pitchFamily="18" charset="0"/>
              </a:rPr>
              <a:t>Trong tù không rượu cũng không hoa,</a:t>
            </a:r>
          </a:p>
          <a:p>
            <a:r>
              <a:rPr lang="vi-VN" sz="2400" dirty="0">
                <a:latin typeface="Times New Roman" pitchFamily="18" charset="0"/>
                <a:cs typeface="Times New Roman" pitchFamily="18" charset="0"/>
              </a:rPr>
              <a:t>Cảnh đẹp đêm nay, khó hững hờ.</a:t>
            </a:r>
          </a:p>
          <a:p>
            <a:r>
              <a:rPr lang="vi-VN" sz="2400" dirty="0">
                <a:latin typeface="Times New Roman" pitchFamily="18" charset="0"/>
                <a:cs typeface="Times New Roman" pitchFamily="18" charset="0"/>
              </a:rPr>
              <a:t>Người ngắm trăng soi ngoài cửa sổ,</a:t>
            </a:r>
          </a:p>
          <a:p>
            <a:r>
              <a:rPr lang="vi-VN" sz="2400" dirty="0">
                <a:latin typeface="Times New Roman" pitchFamily="18" charset="0"/>
                <a:cs typeface="Times New Roman" pitchFamily="18" charset="0"/>
              </a:rPr>
              <a:t>Trăng nhòm khe cửa ngắm nhà thơ.</a:t>
            </a:r>
          </a:p>
          <a:p>
            <a:pPr algn="r"/>
            <a:r>
              <a:rPr lang="vi-VN" sz="2400" dirty="0">
                <a:latin typeface="Times New Roman" pitchFamily="18" charset="0"/>
                <a:cs typeface="Times New Roman" pitchFamily="18" charset="0"/>
              </a:rPr>
              <a:t>(Hồ Chí Minh - Nam Trân </a:t>
            </a:r>
            <a:r>
              <a:rPr lang="vi-VN" sz="2400" i="1" dirty="0">
                <a:latin typeface="Times New Roman" pitchFamily="18" charset="0"/>
                <a:cs typeface="Times New Roman" pitchFamily="18" charset="0"/>
              </a:rPr>
              <a:t>dịch</a:t>
            </a:r>
            <a:r>
              <a:rPr lang="vi-VN" sz="2400" dirty="0">
                <a:latin typeface="Times New Roman" pitchFamily="18" charset="0"/>
                <a:cs typeface="Times New Roman" pitchFamily="18" charset="0"/>
              </a:rPr>
              <a:t>)</a:t>
            </a:r>
          </a:p>
        </p:txBody>
      </p:sp>
      <p:sp>
        <p:nvSpPr>
          <p:cNvPr id="8" name="Rectangle 7"/>
          <p:cNvSpPr/>
          <p:nvPr/>
        </p:nvSpPr>
        <p:spPr>
          <a:xfrm>
            <a:off x="1666844" y="4228936"/>
            <a:ext cx="8715436" cy="923330"/>
          </a:xfrm>
          <a:prstGeom prst="rect">
            <a:avLst/>
          </a:prstGeom>
        </p:spPr>
        <p:txBody>
          <a:bodyPr wrap="square">
            <a:spAutoFit/>
          </a:bodyPr>
          <a:lstStyle/>
          <a:p>
            <a:r>
              <a:rPr lang="vi-VN" b="1" i="1" dirty="0">
                <a:latin typeface="Times New Roman" pitchFamily="18" charset="0"/>
                <a:cs typeface="Times New Roman" pitchFamily="18" charset="0"/>
              </a:rPr>
              <a:t>- Hững hờ:</a:t>
            </a:r>
            <a:r>
              <a:rPr lang="vi-VN" dirty="0">
                <a:latin typeface="Times New Roman" pitchFamily="18" charset="0"/>
                <a:cs typeface="Times New Roman" pitchFamily="18" charset="0"/>
              </a:rPr>
              <a:t> không để ý đến.</a:t>
            </a:r>
          </a:p>
          <a:p>
            <a:r>
              <a:rPr lang="vi-VN" dirty="0">
                <a:latin typeface="Times New Roman" pitchFamily="18" charset="0"/>
                <a:cs typeface="Times New Roman" pitchFamily="18" charset="0"/>
              </a:rPr>
              <a:t>- </a:t>
            </a:r>
            <a:r>
              <a:rPr lang="vi-VN" b="1" i="1" dirty="0">
                <a:latin typeface="Times New Roman" pitchFamily="18" charset="0"/>
                <a:cs typeface="Times New Roman" pitchFamily="18" charset="0"/>
              </a:rPr>
              <a:t>Chú thích:</a:t>
            </a:r>
            <a:r>
              <a:rPr lang="vi-VN" i="1" dirty="0">
                <a:latin typeface="Times New Roman" pitchFamily="18" charset="0"/>
                <a:cs typeface="Times New Roman" pitchFamily="18" charset="0"/>
              </a:rPr>
              <a:t> </a:t>
            </a:r>
            <a:r>
              <a:rPr lang="vi-VN" dirty="0">
                <a:latin typeface="Times New Roman" pitchFamily="18" charset="0"/>
                <a:cs typeface="Times New Roman" pitchFamily="18" charset="0"/>
              </a:rPr>
              <a:t>Tháng 8 - 1942, trên đường sang Trung Quốc, Bác Hồ bị chính quyền Tưởng Giới Thạch bắt và giam giữ hơn một năm trời. Bài thơ trên được bác sáng tác trong tù.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6" presetClass="entr" presetSubtype="26"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barn(inHorizontal)">
                                      <p:cBhvr>
                                        <p:cTn id="11" dur="500"/>
                                        <p:tgtEl>
                                          <p:spTgt spid="1638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Hộp Văn bản 42">
            <a:extLst>
              <a:ext uri="{FF2B5EF4-FFF2-40B4-BE49-F238E27FC236}">
                <a16:creationId xmlns:a16="http://schemas.microsoft.com/office/drawing/2014/main" id="{E4578FB5-BAD8-49F8-84ED-0BAFB2D6F145}"/>
              </a:ext>
            </a:extLst>
          </p:cNvPr>
          <p:cNvSpPr txBox="1"/>
          <p:nvPr/>
        </p:nvSpPr>
        <p:spPr>
          <a:xfrm>
            <a:off x="2102744" y="36868"/>
            <a:ext cx="6955973" cy="954107"/>
          </a:xfrm>
          <a:prstGeom prst="rect">
            <a:avLst/>
          </a:prstGeom>
          <a:noFill/>
        </p:spPr>
        <p:txBody>
          <a:bodyPr wrap="square" rtlCol="0">
            <a:spAutoFit/>
          </a:bodyPr>
          <a:lstStyle/>
          <a:p>
            <a:pPr algn="ctr"/>
            <a:r>
              <a:rPr lang="en-US" sz="2800" b="1" u="sng" dirty="0" err="1">
                <a:solidFill>
                  <a:srgbClr val="4472C4"/>
                </a:solidFill>
                <a:latin typeface="Times New Roman" panose="02020603050405020304" pitchFamily="18" charset="0"/>
                <a:cs typeface="Times New Roman" panose="02020603050405020304" pitchFamily="18" charset="0"/>
              </a:rPr>
              <a:t>Tập</a:t>
            </a:r>
            <a:r>
              <a:rPr lang="en-US" sz="2800" b="1" u="sng" dirty="0">
                <a:solidFill>
                  <a:srgbClr val="4472C4"/>
                </a:solidFill>
                <a:latin typeface="Times New Roman" panose="02020603050405020304" pitchFamily="18" charset="0"/>
                <a:cs typeface="Times New Roman" panose="02020603050405020304" pitchFamily="18" charset="0"/>
              </a:rPr>
              <a:t> </a:t>
            </a:r>
            <a:r>
              <a:rPr lang="en-US" sz="2800" b="1" u="sng" dirty="0" err="1">
                <a:solidFill>
                  <a:srgbClr val="4472C4"/>
                </a:solidFill>
                <a:latin typeface="Times New Roman" panose="02020603050405020304" pitchFamily="18" charset="0"/>
                <a:cs typeface="Times New Roman" panose="02020603050405020304" pitchFamily="18" charset="0"/>
              </a:rPr>
              <a:t>đọc</a:t>
            </a:r>
            <a:endParaRPr lang="en-US" sz="2800" b="1" u="sng" dirty="0">
              <a:solidFill>
                <a:srgbClr val="4472C4"/>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Ngắm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trăng</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(tr. 136-137)</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5" name="Rectangle 2">
            <a:extLst>
              <a:ext uri="{FF2B5EF4-FFF2-40B4-BE49-F238E27FC236}">
                <a16:creationId xmlns:a16="http://schemas.microsoft.com/office/drawing/2014/main" id="{64EB712E-EBC8-4B71-8ADE-247144774156}"/>
              </a:ext>
            </a:extLst>
          </p:cNvPr>
          <p:cNvSpPr txBox="1">
            <a:spLocks noChangeArrowheads="1"/>
          </p:cNvSpPr>
          <p:nvPr/>
        </p:nvSpPr>
        <p:spPr>
          <a:xfrm>
            <a:off x="357413" y="1757426"/>
            <a:ext cx="11471447" cy="6823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err="1">
                <a:solidFill>
                  <a:srgbClr val="5B9BD5">
                    <a:lumMod val="50000"/>
                  </a:srgbClr>
                </a:solidFill>
                <a:latin typeface="Times New Roman" panose="02020603050405020304" pitchFamily="18" charset="0"/>
                <a:cs typeface="Times New Roman" panose="02020603050405020304" pitchFamily="18" charset="0"/>
              </a:rPr>
              <a:t>Ngắm</a:t>
            </a:r>
            <a:r>
              <a:rPr lang="en-US" altLang="en-US" dirty="0">
                <a:solidFill>
                  <a:srgbClr val="5B9BD5">
                    <a:lumMod val="50000"/>
                  </a:srgbClr>
                </a:solidFill>
                <a:latin typeface="Times New Roman" panose="02020603050405020304" pitchFamily="18" charset="0"/>
                <a:cs typeface="Times New Roman" panose="02020603050405020304" pitchFamily="18" charset="0"/>
              </a:rPr>
              <a:t> </a:t>
            </a:r>
            <a:r>
              <a:rPr lang="en-US" altLang="en-US" dirty="0" err="1">
                <a:solidFill>
                  <a:srgbClr val="5B9BD5">
                    <a:lumMod val="50000"/>
                  </a:srgbClr>
                </a:solidFill>
                <a:latin typeface="Times New Roman" panose="02020603050405020304" pitchFamily="18" charset="0"/>
                <a:cs typeface="Times New Roman" panose="02020603050405020304" pitchFamily="18" charset="0"/>
              </a:rPr>
              <a:t>trăng</a:t>
            </a:r>
            <a:endParaRPr lang="en-US" altLang="en-US" dirty="0">
              <a:solidFill>
                <a:srgbClr val="5B9BD5">
                  <a:lumMod val="50000"/>
                </a:srgbClr>
              </a:solidFill>
              <a:latin typeface="Times New Roman" panose="02020603050405020304" pitchFamily="18" charset="0"/>
              <a:cs typeface="Times New Roman" panose="02020603050405020304" pitchFamily="18" charset="0"/>
            </a:endParaRPr>
          </a:p>
        </p:txBody>
      </p:sp>
      <p:sp>
        <p:nvSpPr>
          <p:cNvPr id="36" name="Rectangle 3">
            <a:extLst>
              <a:ext uri="{FF2B5EF4-FFF2-40B4-BE49-F238E27FC236}">
                <a16:creationId xmlns:a16="http://schemas.microsoft.com/office/drawing/2014/main" id="{2F157402-4003-4839-99F4-B40EE6B65541}"/>
              </a:ext>
            </a:extLst>
          </p:cNvPr>
          <p:cNvSpPr txBox="1">
            <a:spLocks noChangeArrowheads="1"/>
          </p:cNvSpPr>
          <p:nvPr/>
        </p:nvSpPr>
        <p:spPr>
          <a:xfrm>
            <a:off x="3228798" y="2121122"/>
            <a:ext cx="7335291" cy="23199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dirty="0">
              <a:solidFill>
                <a:prstClr val="black"/>
              </a:solidFill>
            </a:endParaRPr>
          </a:p>
          <a:p>
            <a:pPr marL="0" indent="0">
              <a:buFont typeface="Arial" panose="020B0604020202020204" pitchFamily="34" charset="0"/>
              <a:buNone/>
            </a:pPr>
            <a:r>
              <a:rPr lang="en-US" altLang="en-US" sz="3200" dirty="0" err="1">
                <a:solidFill>
                  <a:prstClr val="black"/>
                </a:solidFill>
                <a:latin typeface="VNI-Times" pitchFamily="2" charset="0"/>
              </a:rPr>
              <a:t>Trong</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tuø</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khoâng</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röôïu</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cuõng</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khoâng</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hoa</a:t>
            </a:r>
            <a:r>
              <a:rPr lang="en-US" altLang="en-US" sz="3200" dirty="0">
                <a:solidFill>
                  <a:prstClr val="black"/>
                </a:solidFill>
                <a:latin typeface="VNI-Times" pitchFamily="2" charset="0"/>
              </a:rPr>
              <a:t>,</a:t>
            </a:r>
          </a:p>
          <a:p>
            <a:pPr marL="0" indent="0">
              <a:buFont typeface="Arial" panose="020B0604020202020204" pitchFamily="34" charset="0"/>
              <a:buNone/>
            </a:pPr>
            <a:r>
              <a:rPr lang="en-US" altLang="en-US" sz="3200" dirty="0" err="1">
                <a:solidFill>
                  <a:prstClr val="black"/>
                </a:solidFill>
                <a:latin typeface="VNI-Times" pitchFamily="2" charset="0"/>
              </a:rPr>
              <a:t>Caûnh</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ñeïp</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ñeâm</a:t>
            </a:r>
            <a:r>
              <a:rPr lang="en-US" altLang="en-US" sz="3200" dirty="0">
                <a:solidFill>
                  <a:prstClr val="black"/>
                </a:solidFill>
                <a:latin typeface="VNI-Times" pitchFamily="2" charset="0"/>
              </a:rPr>
              <a:t> nay </a:t>
            </a:r>
            <a:r>
              <a:rPr lang="en-US" altLang="en-US" sz="3200" dirty="0" err="1">
                <a:solidFill>
                  <a:prstClr val="black"/>
                </a:solidFill>
                <a:latin typeface="VNI-Times" pitchFamily="2" charset="0"/>
              </a:rPr>
              <a:t>khoù</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höõng</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hôø</a:t>
            </a:r>
            <a:r>
              <a:rPr lang="en-US" altLang="en-US" sz="3200" dirty="0">
                <a:solidFill>
                  <a:prstClr val="black"/>
                </a:solidFill>
                <a:latin typeface="VNI-Times" pitchFamily="2" charset="0"/>
              </a:rPr>
              <a:t> .</a:t>
            </a:r>
          </a:p>
          <a:p>
            <a:pPr marL="0" indent="0">
              <a:buFont typeface="Arial" panose="020B0604020202020204" pitchFamily="34" charset="0"/>
              <a:buNone/>
            </a:pPr>
            <a:r>
              <a:rPr lang="en-US" altLang="en-US" sz="3200" dirty="0" err="1">
                <a:solidFill>
                  <a:prstClr val="black"/>
                </a:solidFill>
                <a:latin typeface="VNI-Times" pitchFamily="2" charset="0"/>
              </a:rPr>
              <a:t>Ngöôøi</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ngaém</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traêng</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soi</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ngoaøi</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cöûa</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soå</a:t>
            </a:r>
            <a:r>
              <a:rPr lang="en-US" altLang="en-US" sz="3200" dirty="0">
                <a:solidFill>
                  <a:prstClr val="black"/>
                </a:solidFill>
                <a:latin typeface="VNI-Times" pitchFamily="2" charset="0"/>
              </a:rPr>
              <a:t>,</a:t>
            </a:r>
          </a:p>
          <a:p>
            <a:pPr marL="0" indent="0">
              <a:buFont typeface="Arial" panose="020B0604020202020204" pitchFamily="34" charset="0"/>
              <a:buNone/>
            </a:pPr>
            <a:r>
              <a:rPr lang="en-US" altLang="en-US" sz="3200" dirty="0" err="1">
                <a:solidFill>
                  <a:prstClr val="black"/>
                </a:solidFill>
                <a:latin typeface="VNI-Times" pitchFamily="2" charset="0"/>
              </a:rPr>
              <a:t>Traêng</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nhoøm</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khe</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cöûa</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ngaém</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nhaø</a:t>
            </a:r>
            <a:r>
              <a:rPr lang="en-US" altLang="en-US" sz="3200" dirty="0">
                <a:solidFill>
                  <a:prstClr val="black"/>
                </a:solidFill>
                <a:latin typeface="VNI-Times" pitchFamily="2" charset="0"/>
              </a:rPr>
              <a:t> </a:t>
            </a:r>
            <a:r>
              <a:rPr lang="en-US" altLang="en-US" sz="3200" dirty="0" err="1">
                <a:solidFill>
                  <a:prstClr val="black"/>
                </a:solidFill>
                <a:latin typeface="VNI-Times" pitchFamily="2" charset="0"/>
              </a:rPr>
              <a:t>thô</a:t>
            </a:r>
            <a:r>
              <a:rPr lang="en-US" altLang="en-US" dirty="0">
                <a:solidFill>
                  <a:prstClr val="black"/>
                </a:solidFill>
                <a:latin typeface="VNI-Times" pitchFamily="2" charset="0"/>
              </a:rPr>
              <a:t>.</a:t>
            </a:r>
            <a:r>
              <a:rPr lang="en-US" altLang="en-US" dirty="0">
                <a:solidFill>
                  <a:prstClr val="black"/>
                </a:solidFill>
              </a:rPr>
              <a:t> </a:t>
            </a:r>
          </a:p>
        </p:txBody>
      </p:sp>
      <p:sp>
        <p:nvSpPr>
          <p:cNvPr id="37" name="Text Box 4">
            <a:extLst>
              <a:ext uri="{FF2B5EF4-FFF2-40B4-BE49-F238E27FC236}">
                <a16:creationId xmlns:a16="http://schemas.microsoft.com/office/drawing/2014/main" id="{600F2078-505D-42EC-8817-BA3A8BD8A2F0}"/>
              </a:ext>
            </a:extLst>
          </p:cNvPr>
          <p:cNvSpPr txBox="1">
            <a:spLocks noChangeArrowheads="1"/>
          </p:cNvSpPr>
          <p:nvPr/>
        </p:nvSpPr>
        <p:spPr bwMode="auto">
          <a:xfrm>
            <a:off x="5136256" y="5165293"/>
            <a:ext cx="621720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baseline="30000">
                <a:solidFill>
                  <a:srgbClr val="0000CC"/>
                </a:solidFill>
                <a:latin typeface="VNI-Helve-Condense" pitchFamily="2" charset="0"/>
              </a:defRPr>
            </a:lvl1pPr>
            <a:lvl2pPr marL="742950" indent="-285750" eaLnBrk="0" hangingPunct="0">
              <a:defRPr sz="3200" b="1" baseline="30000">
                <a:solidFill>
                  <a:srgbClr val="0000CC"/>
                </a:solidFill>
                <a:latin typeface="VNI-Helve-Condense" pitchFamily="2" charset="0"/>
              </a:defRPr>
            </a:lvl2pPr>
            <a:lvl3pPr marL="1143000" indent="-228600" eaLnBrk="0" hangingPunct="0">
              <a:defRPr sz="3200" b="1" baseline="30000">
                <a:solidFill>
                  <a:srgbClr val="0000CC"/>
                </a:solidFill>
                <a:latin typeface="VNI-Helve-Condense" pitchFamily="2" charset="0"/>
              </a:defRPr>
            </a:lvl3pPr>
            <a:lvl4pPr marL="1600200" indent="-228600" eaLnBrk="0" hangingPunct="0">
              <a:defRPr sz="3200" b="1" baseline="30000">
                <a:solidFill>
                  <a:srgbClr val="0000CC"/>
                </a:solidFill>
                <a:latin typeface="VNI-Helve-Condense" pitchFamily="2" charset="0"/>
              </a:defRPr>
            </a:lvl4pPr>
            <a:lvl5pPr marL="2057400" indent="-228600" eaLnBrk="0" hangingPunct="0">
              <a:defRPr sz="3200" b="1" baseline="30000">
                <a:solidFill>
                  <a:srgbClr val="0000CC"/>
                </a:solidFill>
                <a:latin typeface="VNI-Helve-Condense" pitchFamily="2" charset="0"/>
              </a:defRPr>
            </a:lvl5pPr>
            <a:lvl6pPr marL="2514600" indent="-228600" eaLnBrk="0" fontAlgn="base" hangingPunct="0">
              <a:spcBef>
                <a:spcPct val="0"/>
              </a:spcBef>
              <a:spcAft>
                <a:spcPct val="0"/>
              </a:spcAft>
              <a:defRPr sz="3200" b="1" baseline="30000">
                <a:solidFill>
                  <a:srgbClr val="0000CC"/>
                </a:solidFill>
                <a:latin typeface="VNI-Helve-Condense" pitchFamily="2" charset="0"/>
              </a:defRPr>
            </a:lvl6pPr>
            <a:lvl7pPr marL="2971800" indent="-228600" eaLnBrk="0" fontAlgn="base" hangingPunct="0">
              <a:spcBef>
                <a:spcPct val="0"/>
              </a:spcBef>
              <a:spcAft>
                <a:spcPct val="0"/>
              </a:spcAft>
              <a:defRPr sz="3200" b="1" baseline="30000">
                <a:solidFill>
                  <a:srgbClr val="0000CC"/>
                </a:solidFill>
                <a:latin typeface="VNI-Helve-Condense" pitchFamily="2" charset="0"/>
              </a:defRPr>
            </a:lvl7pPr>
            <a:lvl8pPr marL="3429000" indent="-228600" eaLnBrk="0" fontAlgn="base" hangingPunct="0">
              <a:spcBef>
                <a:spcPct val="0"/>
              </a:spcBef>
              <a:spcAft>
                <a:spcPct val="0"/>
              </a:spcAft>
              <a:defRPr sz="3200" b="1" baseline="30000">
                <a:solidFill>
                  <a:srgbClr val="0000CC"/>
                </a:solidFill>
                <a:latin typeface="VNI-Helve-Condense" pitchFamily="2" charset="0"/>
              </a:defRPr>
            </a:lvl8pPr>
            <a:lvl9pPr marL="3886200" indent="-228600" eaLnBrk="0" fontAlgn="base" hangingPunct="0">
              <a:spcBef>
                <a:spcPct val="0"/>
              </a:spcBef>
              <a:spcAft>
                <a:spcPct val="0"/>
              </a:spcAft>
              <a:defRPr sz="3200" b="1" baseline="30000">
                <a:solidFill>
                  <a:srgbClr val="0000CC"/>
                </a:solidFill>
                <a:latin typeface="VNI-Helve-Condense" pitchFamily="2" charset="0"/>
              </a:defRPr>
            </a:lvl9pPr>
          </a:lstStyle>
          <a:p>
            <a:pPr algn="ctr" eaLnBrk="1" hangingPunct="1"/>
            <a:r>
              <a:rPr lang="en-US" altLang="en-US" sz="4000" dirty="0" err="1">
                <a:latin typeface="VNI-Times" pitchFamily="2" charset="0"/>
              </a:rPr>
              <a:t>Hoà</a:t>
            </a:r>
            <a:r>
              <a:rPr lang="en-US" altLang="en-US" sz="4000" dirty="0">
                <a:latin typeface="VNI-Times" pitchFamily="2" charset="0"/>
              </a:rPr>
              <a:t> </a:t>
            </a:r>
            <a:r>
              <a:rPr lang="en-US" altLang="en-US" sz="4000" dirty="0" err="1">
                <a:latin typeface="VNI-Times" pitchFamily="2" charset="0"/>
              </a:rPr>
              <a:t>Chí</a:t>
            </a:r>
            <a:r>
              <a:rPr lang="en-US" altLang="en-US" sz="4000" dirty="0">
                <a:latin typeface="VNI-Times" pitchFamily="2" charset="0"/>
              </a:rPr>
              <a:t> Minh</a:t>
            </a:r>
          </a:p>
          <a:p>
            <a:pPr algn="ctr" eaLnBrk="1" hangingPunct="1"/>
            <a:r>
              <a:rPr lang="en-US" altLang="en-US" sz="4000" dirty="0">
                <a:latin typeface="VNI-Times" pitchFamily="2" charset="0"/>
              </a:rPr>
              <a:t>               ( Nam </a:t>
            </a:r>
            <a:r>
              <a:rPr lang="en-US" altLang="en-US" sz="4000" dirty="0" err="1">
                <a:latin typeface="VNI-Times" pitchFamily="2" charset="0"/>
              </a:rPr>
              <a:t>Traân</a:t>
            </a:r>
            <a:r>
              <a:rPr lang="en-US" altLang="en-US" sz="4000" dirty="0">
                <a:latin typeface="VNI-Times" pitchFamily="2" charset="0"/>
              </a:rPr>
              <a:t> </a:t>
            </a:r>
            <a:r>
              <a:rPr lang="en-US" altLang="en-US" sz="4000" dirty="0" err="1">
                <a:latin typeface="VNI-Times" pitchFamily="2" charset="0"/>
              </a:rPr>
              <a:t>dòch</a:t>
            </a:r>
            <a:r>
              <a:rPr lang="en-US" altLang="en-US" sz="4000" dirty="0">
                <a:latin typeface="VNI-Times" pitchFamily="2" charset="0"/>
              </a:rPr>
              <a:t> )</a:t>
            </a:r>
            <a:r>
              <a:rPr lang="en-US" altLang="en-US" sz="4000" dirty="0"/>
              <a:t> </a:t>
            </a:r>
          </a:p>
        </p:txBody>
      </p:sp>
      <p:sp>
        <p:nvSpPr>
          <p:cNvPr id="38" name="Text Box 5">
            <a:extLst>
              <a:ext uri="{FF2B5EF4-FFF2-40B4-BE49-F238E27FC236}">
                <a16:creationId xmlns:a16="http://schemas.microsoft.com/office/drawing/2014/main" id="{8196F57A-58CF-4C15-B763-1DD71334133D}"/>
              </a:ext>
            </a:extLst>
          </p:cNvPr>
          <p:cNvSpPr txBox="1">
            <a:spLocks noChangeArrowheads="1"/>
          </p:cNvSpPr>
          <p:nvPr/>
        </p:nvSpPr>
        <p:spPr bwMode="auto">
          <a:xfrm>
            <a:off x="9768581" y="6984568"/>
            <a:ext cx="23115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baseline="30000">
                <a:solidFill>
                  <a:srgbClr val="0000CC"/>
                </a:solidFill>
                <a:latin typeface="VNI-Helve-Condense" pitchFamily="2" charset="0"/>
              </a:defRPr>
            </a:lvl1pPr>
            <a:lvl2pPr marL="742950" indent="-285750" eaLnBrk="0" hangingPunct="0">
              <a:defRPr sz="3200" b="1" baseline="30000">
                <a:solidFill>
                  <a:srgbClr val="0000CC"/>
                </a:solidFill>
                <a:latin typeface="VNI-Helve-Condense" pitchFamily="2" charset="0"/>
              </a:defRPr>
            </a:lvl2pPr>
            <a:lvl3pPr marL="1143000" indent="-228600" eaLnBrk="0" hangingPunct="0">
              <a:defRPr sz="3200" b="1" baseline="30000">
                <a:solidFill>
                  <a:srgbClr val="0000CC"/>
                </a:solidFill>
                <a:latin typeface="VNI-Helve-Condense" pitchFamily="2" charset="0"/>
              </a:defRPr>
            </a:lvl3pPr>
            <a:lvl4pPr marL="1600200" indent="-228600" eaLnBrk="0" hangingPunct="0">
              <a:defRPr sz="3200" b="1" baseline="30000">
                <a:solidFill>
                  <a:srgbClr val="0000CC"/>
                </a:solidFill>
                <a:latin typeface="VNI-Helve-Condense" pitchFamily="2" charset="0"/>
              </a:defRPr>
            </a:lvl4pPr>
            <a:lvl5pPr marL="2057400" indent="-228600" eaLnBrk="0" hangingPunct="0">
              <a:defRPr sz="3200" b="1" baseline="30000">
                <a:solidFill>
                  <a:srgbClr val="0000CC"/>
                </a:solidFill>
                <a:latin typeface="VNI-Helve-Condense" pitchFamily="2" charset="0"/>
              </a:defRPr>
            </a:lvl5pPr>
            <a:lvl6pPr marL="2514600" indent="-228600" eaLnBrk="0" fontAlgn="base" hangingPunct="0">
              <a:spcBef>
                <a:spcPct val="0"/>
              </a:spcBef>
              <a:spcAft>
                <a:spcPct val="0"/>
              </a:spcAft>
              <a:defRPr sz="3200" b="1" baseline="30000">
                <a:solidFill>
                  <a:srgbClr val="0000CC"/>
                </a:solidFill>
                <a:latin typeface="VNI-Helve-Condense" pitchFamily="2" charset="0"/>
              </a:defRPr>
            </a:lvl6pPr>
            <a:lvl7pPr marL="2971800" indent="-228600" eaLnBrk="0" fontAlgn="base" hangingPunct="0">
              <a:spcBef>
                <a:spcPct val="0"/>
              </a:spcBef>
              <a:spcAft>
                <a:spcPct val="0"/>
              </a:spcAft>
              <a:defRPr sz="3200" b="1" baseline="30000">
                <a:solidFill>
                  <a:srgbClr val="0000CC"/>
                </a:solidFill>
                <a:latin typeface="VNI-Helve-Condense" pitchFamily="2" charset="0"/>
              </a:defRPr>
            </a:lvl7pPr>
            <a:lvl8pPr marL="3429000" indent="-228600" eaLnBrk="0" fontAlgn="base" hangingPunct="0">
              <a:spcBef>
                <a:spcPct val="0"/>
              </a:spcBef>
              <a:spcAft>
                <a:spcPct val="0"/>
              </a:spcAft>
              <a:defRPr sz="3200" b="1" baseline="30000">
                <a:solidFill>
                  <a:srgbClr val="0000CC"/>
                </a:solidFill>
                <a:latin typeface="VNI-Helve-Condense" pitchFamily="2" charset="0"/>
              </a:defRPr>
            </a:lvl8pPr>
            <a:lvl9pPr marL="3886200" indent="-228600" eaLnBrk="0" fontAlgn="base" hangingPunct="0">
              <a:spcBef>
                <a:spcPct val="0"/>
              </a:spcBef>
              <a:spcAft>
                <a:spcPct val="0"/>
              </a:spcAft>
              <a:defRPr sz="3200" b="1" baseline="30000">
                <a:solidFill>
                  <a:srgbClr val="0000CC"/>
                </a:solidFill>
                <a:latin typeface="VNI-Helve-Condense" pitchFamily="2" charset="0"/>
              </a:defRPr>
            </a:lvl9pPr>
          </a:lstStyle>
          <a:p>
            <a:pPr eaLnBrk="1" hangingPunct="1"/>
            <a:endParaRPr lang="en-US" altLang="en-US"/>
          </a:p>
        </p:txBody>
      </p:sp>
    </p:spTree>
    <p:extLst>
      <p:ext uri="{BB962C8B-B14F-4D97-AF65-F5344CB8AC3E}">
        <p14:creationId xmlns:p14="http://schemas.microsoft.com/office/powerpoint/2010/main" val="2177211567"/>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71414"/>
            <a:ext cx="9257682" cy="400110"/>
          </a:xfrm>
          <a:prstGeom prst="rect">
            <a:avLst/>
          </a:prstGeom>
        </p:spPr>
        <p:txBody>
          <a:bodyPr wrap="square">
            <a:spAutoFit/>
          </a:bodyPr>
          <a:lstStyle/>
          <a:p>
            <a:r>
              <a:rPr lang="en-US" sz="2000" b="1" dirty="0" err="1" smtClean="0">
                <a:solidFill>
                  <a:srgbClr val="FF0000"/>
                </a:solidFill>
                <a:latin typeface="Times New Roman" pitchFamily="18" charset="0"/>
                <a:cs typeface="Times New Roman" pitchFamily="18" charset="0"/>
              </a:rPr>
              <a:t>Tìm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hiểu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bài</a:t>
            </a:r>
            <a:endParaRPr lang="vi-VN" sz="2000" dirty="0">
              <a:solidFill>
                <a:srgbClr val="FF0000"/>
              </a:solidFill>
              <a:latin typeface="Times New Roman" pitchFamily="18" charset="0"/>
              <a:cs typeface="Times New Roman" pitchFamily="18" charset="0"/>
            </a:endParaRPr>
          </a:p>
        </p:txBody>
      </p:sp>
      <p:sp>
        <p:nvSpPr>
          <p:cNvPr id="5" name="Rectangle 4"/>
          <p:cNvSpPr/>
          <p:nvPr/>
        </p:nvSpPr>
        <p:spPr>
          <a:xfrm>
            <a:off x="767408" y="2857497"/>
            <a:ext cx="9757748" cy="830997"/>
          </a:xfrm>
          <a:prstGeom prst="rect">
            <a:avLst/>
          </a:prstGeom>
        </p:spPr>
        <p:txBody>
          <a:bodyPr wrap="square">
            <a:spAutoFit/>
          </a:bodyPr>
          <a:lstStyle/>
          <a:p>
            <a:r>
              <a:rPr lang="vi-VN" sz="2400" dirty="0">
                <a:latin typeface="Times New Roman" pitchFamily="18" charset="0"/>
                <a:cs typeface="Times New Roman" pitchFamily="18" charset="0"/>
              </a:rPr>
              <a:t>2) Hình ảnh nào cho thấy tình cảm gắn bó giữa Bác Hồ với trăng?</a:t>
            </a:r>
            <a:r>
              <a:rPr lang="vi-VN" sz="2400" dirty="0"/>
              <a:t> </a:t>
            </a:r>
            <a:r>
              <a:rPr lang="en-US" sz="2400" dirty="0"/>
              <a:t>(</a:t>
            </a:r>
            <a:r>
              <a:rPr lang="vi-VN" sz="2400" dirty="0">
                <a:latin typeface="Times New Roman" pitchFamily="18" charset="0"/>
                <a:cs typeface="Times New Roman" pitchFamily="18" charset="0"/>
              </a:rPr>
              <a:t>Đọc hai câu thơ cuối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 name="Rectangle 5"/>
          <p:cNvSpPr/>
          <p:nvPr/>
        </p:nvSpPr>
        <p:spPr>
          <a:xfrm>
            <a:off x="911424" y="4500571"/>
            <a:ext cx="5391416" cy="461665"/>
          </a:xfrm>
          <a:prstGeom prst="rect">
            <a:avLst/>
          </a:prstGeom>
        </p:spPr>
        <p:txBody>
          <a:bodyPr wrap="square">
            <a:spAutoFit/>
          </a:bodyPr>
          <a:lstStyle/>
          <a:p>
            <a:r>
              <a:rPr lang="vi-VN" sz="2400" dirty="0">
                <a:latin typeface="Times New Roman" pitchFamily="18" charset="0"/>
                <a:cs typeface="Times New Roman" pitchFamily="18" charset="0"/>
              </a:rPr>
              <a:t>3) Bài thơ nói lên điều gì về Bác Hồ?</a:t>
            </a:r>
          </a:p>
        </p:txBody>
      </p:sp>
      <p:sp>
        <p:nvSpPr>
          <p:cNvPr id="7" name="Rectangle 6"/>
          <p:cNvSpPr/>
          <p:nvPr/>
        </p:nvSpPr>
        <p:spPr>
          <a:xfrm>
            <a:off x="767408" y="571481"/>
            <a:ext cx="5114278" cy="830997"/>
          </a:xfrm>
          <a:prstGeom prst="rect">
            <a:avLst/>
          </a:prstGeom>
        </p:spPr>
        <p:txBody>
          <a:bodyPr wrap="square">
            <a:spAutoFit/>
          </a:bodyPr>
          <a:lstStyle/>
          <a:p>
            <a:r>
              <a:rPr lang="vi-VN" sz="2400" dirty="0">
                <a:latin typeface="Times New Roman" pitchFamily="18" charset="0"/>
                <a:cs typeface="Times New Roman" pitchFamily="18" charset="0"/>
              </a:rPr>
              <a:t>1) Bác Hồ ngắm trăng trong hoàn cảnh nào?</a:t>
            </a:r>
            <a:r>
              <a:rPr lang="vi-VN" sz="2400" dirty="0"/>
              <a:t> </a:t>
            </a:r>
            <a:r>
              <a:rPr lang="en-US" sz="2400" dirty="0"/>
              <a:t>(</a:t>
            </a:r>
            <a:r>
              <a:rPr lang="vi-VN" sz="2400" dirty="0">
                <a:latin typeface="+mj-lt"/>
              </a:rPr>
              <a:t>Đọc câu thơ thứ nhất.</a:t>
            </a:r>
            <a:r>
              <a:rPr lang="en-US" sz="2400" dirty="0">
                <a:latin typeface="+mj-lt"/>
              </a:rPr>
              <a:t>)</a:t>
            </a:r>
            <a:endParaRPr lang="vi-VN" sz="2400" dirty="0">
              <a:latin typeface="+mj-lt"/>
              <a:cs typeface="Times New Roman" pitchFamily="18" charset="0"/>
            </a:endParaRPr>
          </a:p>
        </p:txBody>
      </p:sp>
      <p:sp>
        <p:nvSpPr>
          <p:cNvPr id="8" name="Rectangle 7"/>
          <p:cNvSpPr/>
          <p:nvPr/>
        </p:nvSpPr>
        <p:spPr>
          <a:xfrm>
            <a:off x="767408" y="1347132"/>
            <a:ext cx="5185716" cy="1569660"/>
          </a:xfrm>
          <a:prstGeom prst="rect">
            <a:avLst/>
          </a:prstGeom>
        </p:spPr>
        <p:txBody>
          <a:bodyPr wrap="square">
            <a:spAutoFit/>
          </a:bodyPr>
          <a:lstStyle/>
          <a:p>
            <a:r>
              <a:rPr lang="vi-VN" sz="2400" dirty="0">
                <a:solidFill>
                  <a:srgbClr val="00B0F0"/>
                </a:solidFill>
                <a:latin typeface="Times New Roman" pitchFamily="18" charset="0"/>
                <a:cs typeface="Times New Roman" pitchFamily="18" charset="0"/>
              </a:rPr>
              <a:t>Bác Hồ ngắm trăng trong hoàn cảnh Bác đang bị chính quyền Tưởng Giới Thạch giam giữ tại một nhà lao ở Trung Quốc.</a:t>
            </a:r>
            <a:r>
              <a:rPr lang="vi-VN" sz="2400" dirty="0"/>
              <a:t/>
            </a:r>
            <a:br>
              <a:rPr lang="vi-VN" sz="2400" dirty="0"/>
            </a:br>
            <a:endParaRPr lang="en-US" sz="2400" dirty="0"/>
          </a:p>
        </p:txBody>
      </p:sp>
      <p:sp>
        <p:nvSpPr>
          <p:cNvPr id="9" name="Rectangle 8"/>
          <p:cNvSpPr/>
          <p:nvPr/>
        </p:nvSpPr>
        <p:spPr>
          <a:xfrm>
            <a:off x="767408" y="3714753"/>
            <a:ext cx="9757748" cy="830997"/>
          </a:xfrm>
          <a:prstGeom prst="rect">
            <a:avLst/>
          </a:prstGeom>
        </p:spPr>
        <p:txBody>
          <a:bodyPr wrap="square">
            <a:spAutoFit/>
          </a:bodyPr>
          <a:lstStyle/>
          <a:p>
            <a:r>
              <a:rPr lang="vi-VN" sz="2400" dirty="0">
                <a:solidFill>
                  <a:srgbClr val="00B0F0"/>
                </a:solidFill>
                <a:latin typeface="Times New Roman" pitchFamily="18" charset="0"/>
                <a:cs typeface="Times New Roman" pitchFamily="18" charset="0"/>
              </a:rPr>
              <a:t>Hình ảnh: Người ngắm trăng soi ngoài cửa sổ Trăng nhòm khe cửa ngắm nhà thơ cho ta thấy tình cảm gắn bó giữa Bác và trăng.</a:t>
            </a:r>
            <a:endParaRPr lang="en-US" sz="2400" dirty="0">
              <a:solidFill>
                <a:srgbClr val="00B0F0"/>
              </a:solidFill>
              <a:latin typeface="Times New Roman" pitchFamily="18" charset="0"/>
              <a:cs typeface="Times New Roman" pitchFamily="18" charset="0"/>
            </a:endParaRPr>
          </a:p>
        </p:txBody>
      </p:sp>
      <p:sp>
        <p:nvSpPr>
          <p:cNvPr id="10" name="Rectangle 9"/>
          <p:cNvSpPr/>
          <p:nvPr/>
        </p:nvSpPr>
        <p:spPr>
          <a:xfrm>
            <a:off x="5953124" y="489876"/>
            <a:ext cx="4572000" cy="1938992"/>
          </a:xfrm>
          <a:prstGeom prst="rect">
            <a:avLst/>
          </a:prstGeom>
          <a:ln w="28575">
            <a:solidFill>
              <a:srgbClr val="00B050"/>
            </a:solidFill>
          </a:ln>
        </p:spPr>
        <p:txBody>
          <a:bodyPr>
            <a:spAutoFit/>
          </a:bodyPr>
          <a:lstStyle/>
          <a:p>
            <a:pPr algn="ctr"/>
            <a:r>
              <a:rPr lang="vi-VN" sz="2000" b="1" dirty="0">
                <a:latin typeface="Times New Roman" pitchFamily="18" charset="0"/>
                <a:cs typeface="Times New Roman" pitchFamily="18" charset="0"/>
              </a:rPr>
              <a:t>Ngắm trăng</a:t>
            </a:r>
            <a:endParaRPr lang="en-US" sz="2000" b="1" dirty="0">
              <a:latin typeface="Times New Roman" pitchFamily="18" charset="0"/>
              <a:cs typeface="Times New Roman" pitchFamily="18" charset="0"/>
            </a:endParaRPr>
          </a:p>
          <a:p>
            <a:r>
              <a:rPr lang="vi-VN" sz="2000" dirty="0">
                <a:latin typeface="Times New Roman" pitchFamily="18" charset="0"/>
                <a:cs typeface="Times New Roman" pitchFamily="18" charset="0"/>
              </a:rPr>
              <a:t>Trong tù không rượu cũng không hoa,</a:t>
            </a:r>
          </a:p>
          <a:p>
            <a:r>
              <a:rPr lang="vi-VN" sz="2000" dirty="0">
                <a:latin typeface="Times New Roman" pitchFamily="18" charset="0"/>
                <a:cs typeface="Times New Roman" pitchFamily="18" charset="0"/>
              </a:rPr>
              <a:t>Cảnh đẹp đêm nay, khó hững hờ.</a:t>
            </a:r>
          </a:p>
          <a:p>
            <a:r>
              <a:rPr lang="vi-VN" sz="2000" dirty="0">
                <a:latin typeface="Times New Roman" pitchFamily="18" charset="0"/>
                <a:cs typeface="Times New Roman" pitchFamily="18" charset="0"/>
              </a:rPr>
              <a:t>Người ngắm trăng soi ngoài cửa sổ,</a:t>
            </a:r>
          </a:p>
          <a:p>
            <a:r>
              <a:rPr lang="vi-VN" sz="2000" dirty="0">
                <a:latin typeface="Times New Roman" pitchFamily="18" charset="0"/>
                <a:cs typeface="Times New Roman" pitchFamily="18" charset="0"/>
              </a:rPr>
              <a:t>Trăng nhòm khe cửa ngắm nhà thơ.</a:t>
            </a:r>
          </a:p>
          <a:p>
            <a:pPr algn="r"/>
            <a:r>
              <a:rPr lang="vi-VN" sz="2000" dirty="0">
                <a:latin typeface="Times New Roman" pitchFamily="18" charset="0"/>
                <a:cs typeface="Times New Roman" pitchFamily="18" charset="0"/>
              </a:rPr>
              <a:t>(Hồ Chí Minh - Nam Trân </a:t>
            </a:r>
            <a:r>
              <a:rPr lang="vi-VN" sz="2000" i="1" dirty="0">
                <a:latin typeface="Times New Roman" pitchFamily="18" charset="0"/>
                <a:cs typeface="Times New Roman" pitchFamily="18" charset="0"/>
              </a:rPr>
              <a:t>dịch</a:t>
            </a:r>
            <a:r>
              <a:rPr lang="vi-VN" sz="2000" dirty="0">
                <a:latin typeface="Times New Roman" pitchFamily="18" charset="0"/>
                <a:cs typeface="Times New Roman" pitchFamily="18" charset="0"/>
              </a:rPr>
              <a:t>)</a:t>
            </a:r>
          </a:p>
        </p:txBody>
      </p:sp>
      <p:sp>
        <p:nvSpPr>
          <p:cNvPr id="11" name="Rectangle 10"/>
          <p:cNvSpPr/>
          <p:nvPr/>
        </p:nvSpPr>
        <p:spPr>
          <a:xfrm>
            <a:off x="767408" y="5000636"/>
            <a:ext cx="10441160" cy="1569660"/>
          </a:xfrm>
          <a:prstGeom prst="rect">
            <a:avLst/>
          </a:prstGeom>
        </p:spPr>
        <p:txBody>
          <a:bodyPr wrap="square">
            <a:spAutoFit/>
          </a:bodyPr>
          <a:lstStyle/>
          <a:p>
            <a:r>
              <a:rPr lang="vi-VN" sz="2400" dirty="0">
                <a:solidFill>
                  <a:srgbClr val="00B0F0"/>
                </a:solidFill>
                <a:latin typeface="Times New Roman" pitchFamily="18" charset="0"/>
                <a:cs typeface="Times New Roman" pitchFamily="18" charset="0"/>
              </a:rPr>
              <a:t>Bài thơ nói lên tình cảm yêu thiên nhiên tha thiết của Bác Hồ. Bài thơ cũng nói lên nghị lực gang thép của Người: ở trong tù cực kì gian khổ thiếu thốn, Người vẫn quên đi cảnh xích xiềng, vẫn ung dung thư thái ngắm trăng, thường thức vẻ đẹp của trăng như một nhà thơ.</a:t>
            </a:r>
            <a:endParaRPr lang="en-US" sz="24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88088" y="836712"/>
            <a:ext cx="4572000" cy="1938992"/>
          </a:xfrm>
          <a:prstGeom prst="rect">
            <a:avLst/>
          </a:prstGeom>
        </p:spPr>
        <p:txBody>
          <a:bodyPr>
            <a:spAutoFit/>
          </a:bodyPr>
          <a:lstStyle/>
          <a:p>
            <a:pPr algn="ctr"/>
            <a:r>
              <a:rPr lang="vi-VN" sz="2000" b="1" dirty="0">
                <a:latin typeface="Times New Roman" pitchFamily="18" charset="0"/>
                <a:cs typeface="Times New Roman" pitchFamily="18" charset="0"/>
              </a:rPr>
              <a:t>Không đề</a:t>
            </a:r>
            <a:endParaRPr lang="en-US" sz="2000" b="1"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Đường non khách tới hoa đầy</a:t>
            </a:r>
          </a:p>
          <a:p>
            <a:pPr algn="ctr"/>
            <a:r>
              <a:rPr lang="vi-VN" sz="2000" dirty="0">
                <a:latin typeface="Times New Roman" pitchFamily="18" charset="0"/>
                <a:cs typeface="Times New Roman" pitchFamily="18" charset="0"/>
              </a:rPr>
              <a:t>Rừng sâu quân đến, tung bay chim ngàn</a:t>
            </a:r>
          </a:p>
          <a:p>
            <a:pPr algn="ctr"/>
            <a:r>
              <a:rPr lang="vi-VN" sz="2000" dirty="0">
                <a:latin typeface="Times New Roman" pitchFamily="18" charset="0"/>
                <a:cs typeface="Times New Roman" pitchFamily="18" charset="0"/>
              </a:rPr>
              <a:t>Việc quân việc nước đã bàn,</a:t>
            </a:r>
          </a:p>
          <a:p>
            <a:pPr algn="ctr"/>
            <a:r>
              <a:rPr lang="vi-VN" sz="2000" dirty="0">
                <a:latin typeface="Times New Roman" pitchFamily="18" charset="0"/>
                <a:cs typeface="Times New Roman" pitchFamily="18" charset="0"/>
              </a:rPr>
              <a:t>Xách bương, dắt trẻ ra vườn tưới rau.</a:t>
            </a:r>
          </a:p>
          <a:p>
            <a:pPr algn="r"/>
            <a:r>
              <a:rPr lang="vi-VN" sz="2000" i="1" dirty="0">
                <a:latin typeface="Times New Roman" pitchFamily="18" charset="0"/>
                <a:cs typeface="Times New Roman" pitchFamily="18" charset="0"/>
              </a:rPr>
              <a:t>(Hồ Chí Minh - Xuân Thủy </a:t>
            </a:r>
            <a:r>
              <a:rPr lang="vi-VN" sz="2000" dirty="0">
                <a:latin typeface="Times New Roman" pitchFamily="18" charset="0"/>
                <a:cs typeface="Times New Roman" pitchFamily="18" charset="0"/>
              </a:rPr>
              <a:t>dịch)</a:t>
            </a:r>
          </a:p>
        </p:txBody>
      </p:sp>
      <p:pic>
        <p:nvPicPr>
          <p:cNvPr id="14337" name="Picture 1"/>
          <p:cNvPicPr>
            <a:picLocks noChangeAspect="1" noChangeArrowheads="1"/>
          </p:cNvPicPr>
          <p:nvPr/>
        </p:nvPicPr>
        <p:blipFill>
          <a:blip r:embed="rId2"/>
          <a:srcRect/>
          <a:stretch>
            <a:fillRect/>
          </a:stretch>
        </p:blipFill>
        <p:spPr bwMode="auto">
          <a:xfrm>
            <a:off x="1617827" y="642920"/>
            <a:ext cx="4484547" cy="2786081"/>
          </a:xfrm>
          <a:prstGeom prst="rect">
            <a:avLst/>
          </a:prstGeom>
          <a:noFill/>
          <a:ln w="9525">
            <a:noFill/>
            <a:miter lim="800000"/>
            <a:headEnd/>
            <a:tailEnd/>
          </a:ln>
          <a:effectLst/>
        </p:spPr>
      </p:pic>
      <p:sp>
        <p:nvSpPr>
          <p:cNvPr id="7" name="Rectangle 6"/>
          <p:cNvSpPr/>
          <p:nvPr/>
        </p:nvSpPr>
        <p:spPr>
          <a:xfrm>
            <a:off x="1524000" y="3683692"/>
            <a:ext cx="9001156" cy="1754326"/>
          </a:xfrm>
          <a:prstGeom prst="rect">
            <a:avLst/>
          </a:prstGeom>
        </p:spPr>
        <p:txBody>
          <a:bodyPr wrap="square">
            <a:spAutoFit/>
          </a:bodyPr>
          <a:lstStyle/>
          <a:p>
            <a:r>
              <a:rPr lang="vi-VN" b="1">
                <a:latin typeface="Times New Roman" pitchFamily="18" charset="0"/>
                <a:cs typeface="Times New Roman" pitchFamily="18" charset="0"/>
              </a:rPr>
              <a:t>- </a:t>
            </a:r>
            <a:r>
              <a:rPr lang="vi-VN" b="1" dirty="0">
                <a:latin typeface="Times New Roman" pitchFamily="18" charset="0"/>
                <a:cs typeface="Times New Roman" pitchFamily="18" charset="0"/>
              </a:rPr>
              <a:t>Không đề: </a:t>
            </a:r>
            <a:r>
              <a:rPr lang="vi-VN" dirty="0">
                <a:latin typeface="Times New Roman" pitchFamily="18" charset="0"/>
                <a:cs typeface="Times New Roman" pitchFamily="18" charset="0"/>
              </a:rPr>
              <a:t>không có tên bài (thường đây là những bài thơ thể hiện cảm xúc chợt đến, rất đa dạng, khó đặt tên cho thật đúng).</a:t>
            </a:r>
          </a:p>
          <a:p>
            <a:r>
              <a:rPr lang="vi-VN" b="1" dirty="0">
                <a:latin typeface="Times New Roman" pitchFamily="18" charset="0"/>
                <a:cs typeface="Times New Roman" pitchFamily="18" charset="0"/>
              </a:rPr>
              <a:t>- Bương: </a:t>
            </a:r>
            <a:r>
              <a:rPr lang="vi-VN" dirty="0">
                <a:latin typeface="Times New Roman" pitchFamily="18" charset="0"/>
                <a:cs typeface="Times New Roman" pitchFamily="18" charset="0"/>
              </a:rPr>
              <a:t>ống đựng làm bằng thân cây bương (một loài cây giống cây tre, thân to, thẳng, mỏng).</a:t>
            </a:r>
          </a:p>
          <a:p>
            <a:r>
              <a:rPr lang="vi-VN" dirty="0">
                <a:latin typeface="Times New Roman" pitchFamily="18" charset="0"/>
                <a:cs typeface="Times New Roman" pitchFamily="18" charset="0"/>
              </a:rPr>
              <a:t>- </a:t>
            </a:r>
            <a:r>
              <a:rPr lang="vi-VN" b="1" dirty="0">
                <a:latin typeface="Times New Roman" pitchFamily="18" charset="0"/>
                <a:cs typeface="Times New Roman" pitchFamily="18" charset="0"/>
              </a:rPr>
              <a:t>Ngàn: </a:t>
            </a:r>
            <a:r>
              <a:rPr lang="vi-VN" dirty="0">
                <a:latin typeface="Times New Roman" pitchFamily="18" charset="0"/>
                <a:cs typeface="Times New Roman" pitchFamily="18" charset="0"/>
              </a:rPr>
              <a:t>rừng</a:t>
            </a:r>
          </a:p>
          <a:p>
            <a:r>
              <a:rPr lang="vi-VN" dirty="0">
                <a:latin typeface="Times New Roman" pitchFamily="18" charset="0"/>
                <a:cs typeface="Times New Roman" pitchFamily="18" charset="0"/>
              </a:rPr>
              <a:t>- </a:t>
            </a:r>
            <a:r>
              <a:rPr lang="vi-VN" i="1" dirty="0">
                <a:latin typeface="Times New Roman" pitchFamily="18" charset="0"/>
                <a:cs typeface="Times New Roman" pitchFamily="18" charset="0"/>
              </a:rPr>
              <a:t>Chú thích: </a:t>
            </a:r>
            <a:r>
              <a:rPr lang="vi-VN" dirty="0">
                <a:latin typeface="Times New Roman" pitchFamily="18" charset="0"/>
                <a:cs typeface="Times New Roman" pitchFamily="18" charset="0"/>
              </a:rPr>
              <a:t>Bài thơ trên được Bác Hồ sáng tác ở chiến khu Việt Bắc trong kháng chiến chống thực dân Pháp 1946 - 1954.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16" presetClass="entr" presetSubtype="26" fill="hold" nodeType="withEffect">
                                  <p:stCondLst>
                                    <p:cond delay="0"/>
                                  </p:stCondLst>
                                  <p:childTnLst>
                                    <p:set>
                                      <p:cBhvr>
                                        <p:cTn id="9" dur="1" fill="hold">
                                          <p:stCondLst>
                                            <p:cond delay="0"/>
                                          </p:stCondLst>
                                        </p:cTn>
                                        <p:tgtEl>
                                          <p:spTgt spid="14337"/>
                                        </p:tgtEl>
                                        <p:attrNameLst>
                                          <p:attrName>style.visibility</p:attrName>
                                        </p:attrNameLst>
                                      </p:cBhvr>
                                      <p:to>
                                        <p:strVal val="visible"/>
                                      </p:to>
                                    </p:set>
                                    <p:animEffect transition="in" filter="barn(inHorizontal)">
                                      <p:cBhvr>
                                        <p:cTn id="10" dur="500"/>
                                        <p:tgtEl>
                                          <p:spTgt spid="1433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842</Words>
  <Application>Microsoft Office PowerPoint</Application>
  <PresentationFormat>Widescreen</PresentationFormat>
  <Paragraphs>89</Paragraphs>
  <Slides>22</Slides>
  <Notes>4</Notes>
  <HiddenSlides>0</HiddenSlides>
  <MMClips>1</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22</vt:i4>
      </vt:variant>
    </vt:vector>
  </HeadingPairs>
  <TitlesOfParts>
    <vt:vector size="40" baseType="lpstr">
      <vt:lpstr>宋体</vt:lpstr>
      <vt:lpstr>Arial</vt:lpstr>
      <vt:lpstr>Calibri</vt:lpstr>
      <vt:lpstr>等线</vt:lpstr>
      <vt:lpstr>等线 Light</vt:lpstr>
      <vt:lpstr>Times New Roman</vt:lpstr>
      <vt:lpstr>VNI-Helve-Condense</vt:lpstr>
      <vt:lpstr>VNI-Swiss-Condense</vt:lpstr>
      <vt:lpstr>VNI-Times</vt:lpstr>
      <vt:lpstr>Office Theme</vt:lpstr>
      <vt:lpstr>1_Default Design</vt:lpstr>
      <vt:lpstr>2_Default Design</vt:lpstr>
      <vt:lpstr>3_Default Design</vt:lpstr>
      <vt:lpstr>4_Default Design</vt:lpstr>
      <vt:lpstr>5_Default Design</vt:lpstr>
      <vt:lpstr>1_Office Theme</vt:lpstr>
      <vt:lpstr>千图网拥有20W+精美PPT模板 更多PPT模板下载至：www.58pic.com/office/ppt​​</vt:lpstr>
      <vt:lpstr>2_千图网拥有20W+精美PPT模板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20</cp:revision>
  <dcterms:created xsi:type="dcterms:W3CDTF">2021-05-07T01:26:26Z</dcterms:created>
  <dcterms:modified xsi:type="dcterms:W3CDTF">2022-04-22T14:35:47Z</dcterms:modified>
</cp:coreProperties>
</file>