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83" r:id="rId1"/>
    <p:sldMasterId id="2147484097" r:id="rId2"/>
    <p:sldMasterId id="2147484101" r:id="rId3"/>
    <p:sldMasterId id="2147484105" r:id="rId4"/>
    <p:sldMasterId id="2147484109" r:id="rId5"/>
    <p:sldMasterId id="2147484113" r:id="rId6"/>
    <p:sldMasterId id="2147484117" r:id="rId7"/>
    <p:sldMasterId id="2147484121" r:id="rId8"/>
    <p:sldMasterId id="2147484125" r:id="rId9"/>
  </p:sldMasterIdLst>
  <p:notesMasterIdLst>
    <p:notesMasterId r:id="rId18"/>
  </p:notesMasterIdLst>
  <p:sldIdLst>
    <p:sldId id="278" r:id="rId10"/>
    <p:sldId id="256" r:id="rId11"/>
    <p:sldId id="305" r:id="rId12"/>
    <p:sldId id="307" r:id="rId13"/>
    <p:sldId id="257" r:id="rId14"/>
    <p:sldId id="304" r:id="rId15"/>
    <p:sldId id="308" r:id="rId16"/>
    <p:sldId id="303" r:id="rId17"/>
  </p:sldIdLst>
  <p:sldSz cx="12192000" cy="6858000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UVN Bach Dang Nang" panose="02070803090706020303" pitchFamily="18" charset="0"/>
      <p:regular r:id="rId32"/>
      <p: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9E7"/>
    <a:srgbClr val="93C9C4"/>
    <a:srgbClr val="53A79F"/>
    <a:srgbClr val="7CBEB8"/>
    <a:srgbClr val="5DAFA7"/>
    <a:srgbClr val="478F88"/>
    <a:srgbClr val="38706B"/>
    <a:srgbClr val="56AAA2"/>
    <a:srgbClr val="E7FAFA"/>
    <a:srgbClr val="2B4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FB3FB9-C6FB-49EB-91B3-F014878556B5}" type="datetimeFigureOut">
              <a:rPr lang="en-US"/>
              <a:pPr>
                <a:defRPr/>
              </a:pPr>
              <a:t>15/4/2022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54A53-B52E-40B6-B245-480FE56E4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3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F86BFBD7-D0B1-442B-BE54-E3060D4F419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004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F86BFBD7-D0B1-442B-BE54-E3060D4F419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32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F86BFBD7-D0B1-442B-BE54-E3060D4F419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523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4A53-B52E-40B6-B245-480FE56E4CF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3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4A53-B52E-40B6-B245-480FE56E4CF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1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4A53-B52E-40B6-B245-480FE56E4CF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3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0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6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59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1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3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8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22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8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34A6-6AE6-4627-B74A-687D5C7A1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4D761-11A3-49E4-8FD1-A9C4A0A5DBBC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2C95CA-7ED7-4575-AF91-A43C24182470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922515-F854-4355-ACB3-C415D689E5A0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C54E0-1A6B-4191-B1F2-4DBFF1242CDD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D6783-F7B3-4D0F-B37E-BF656A50BC17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4F408-92A3-411B-9900-5FFAB14F0F7C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9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CF608-371A-46C9-86DB-A8A705A3540E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FCEF9F-328B-49F6-BE02-9EB6554A81BB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3FF0B-AB2C-49BE-A6C0-0BF33CDF431E}"/>
              </a:ext>
            </a:extLst>
          </p:cNvPr>
          <p:cNvSpPr txBox="1"/>
          <p:nvPr userDrawn="1"/>
        </p:nvSpPr>
        <p:spPr>
          <a:xfrm>
            <a:off x="11258539" y="64886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83820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8081435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DAA407-F41F-4CF8-90FB-12F554AE4A7A}"/>
              </a:ext>
            </a:extLst>
          </p:cNvPr>
          <p:cNvSpPr/>
          <p:nvPr/>
        </p:nvSpPr>
        <p:spPr>
          <a:xfrm>
            <a:off x="0" y="1676400"/>
            <a:ext cx="12208619" cy="3886200"/>
          </a:xfrm>
          <a:prstGeom prst="roundRect">
            <a:avLst>
              <a:gd name="adj" fmla="val 3347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151305" y="1916980"/>
            <a:ext cx="739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TẬP LÀM VĂN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3DCAAF3-3E1A-4263-89A5-1186D83F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03" y="3079167"/>
            <a:ext cx="110844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GIẤY TỜ IN SẴN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9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7484AD42-B34A-4D8B-B7C6-F4E572C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818" y="-889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i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9447738-021D-4250-A3A8-3F695EBA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786" y="139700"/>
            <a:ext cx="8305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i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1D2C950-F198-4F69-955C-63191896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478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/>
              <a:t>Địa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chỉ</a:t>
            </a:r>
            <a:r>
              <a:rPr lang="en-US" altLang="en-US" sz="2400" i="0" dirty="0"/>
              <a:t>						</a:t>
            </a: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endParaRPr lang="en-US" altLang="en-US" sz="2400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……………………………………..		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/>
              <a:t>Điểm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khai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báo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trú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vắng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số</a:t>
            </a:r>
            <a:r>
              <a:rPr lang="en-US" altLang="en-US" sz="2400" i="0" dirty="0"/>
              <a:t>……. </a:t>
            </a:r>
            <a:r>
              <a:rPr lang="en-US" altLang="en-US" sz="2400" i="0" dirty="0" err="1"/>
              <a:t>Phường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xã</a:t>
            </a:r>
            <a:r>
              <a:rPr lang="en-US" altLang="en-US" sz="2400" i="0" dirty="0"/>
              <a:t>……………… </a:t>
            </a:r>
            <a:r>
              <a:rPr lang="en-US" altLang="en-US" sz="2400" i="0" dirty="0" err="1"/>
              <a:t>quận,huyện</a:t>
            </a:r>
            <a:r>
              <a:rPr lang="en-US" altLang="en-US" sz="2400" i="0" dirty="0"/>
              <a:t>………………………. </a:t>
            </a:r>
            <a:r>
              <a:rPr lang="en-US" altLang="en-US" sz="2400" i="0" dirty="0" err="1"/>
              <a:t>Thành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phố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tỉnh</a:t>
            </a:r>
            <a:r>
              <a:rPr lang="en-US" altLang="en-US" sz="2400" i="0" dirty="0"/>
              <a:t>………………………………….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i="0" dirty="0"/>
              <a:t>PHIẾU KHAI BÁO TẠM TRÚ, TẠM VẮNG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:……………………………      2. </a:t>
            </a:r>
            <a:r>
              <a:rPr lang="en-US" altLang="en-US" sz="2400" i="0" dirty="0" err="1"/>
              <a:t>Sinh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:……………………………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400" i="0" dirty="0" err="1"/>
              <a:t>Nghề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nhiệp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nơi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làm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việc</a:t>
            </a:r>
            <a:r>
              <a:rPr lang="en-US" altLang="en-US" sz="2400" i="0" dirty="0"/>
              <a:t>:………………………………………………………..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4. CMND </a:t>
            </a:r>
            <a:r>
              <a:rPr lang="en-US" altLang="en-US" sz="2400" i="0" dirty="0" err="1"/>
              <a:t>Số</a:t>
            </a:r>
            <a:r>
              <a:rPr lang="en-US" altLang="en-US" sz="2400" i="0" dirty="0"/>
              <a:t>: ………………  5.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vắng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trú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từ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…………</a:t>
            </a:r>
            <a:r>
              <a:rPr lang="en-US" altLang="en-US" sz="2400" i="0" dirty="0" err="1"/>
              <a:t>đến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6. Ở </a:t>
            </a:r>
            <a:r>
              <a:rPr lang="en-US" altLang="en-US" sz="2400" i="0" dirty="0" err="1"/>
              <a:t>đâu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đến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hoặc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đâu</a:t>
            </a:r>
            <a:r>
              <a:rPr lang="en-US" altLang="en-US" sz="2400" i="0" dirty="0"/>
              <a:t>:……………………………….. 7. </a:t>
            </a:r>
            <a:r>
              <a:rPr lang="en-US" altLang="en-US" sz="2400" i="0" dirty="0" err="1"/>
              <a:t>Lí</a:t>
            </a:r>
            <a:r>
              <a:rPr lang="en-US" altLang="en-US" sz="2400" i="0" dirty="0"/>
              <a:t> do:……………………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8. Quan </a:t>
            </a:r>
            <a:r>
              <a:rPr lang="en-US" altLang="en-US" sz="2400" i="0" dirty="0" err="1"/>
              <a:t>hệ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với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r>
              <a:rPr lang="en-US" altLang="en-US" sz="2400" i="0" dirty="0"/>
              <a:t>:………………………………………………………………….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9. </a:t>
            </a:r>
            <a:r>
              <a:rPr lang="en-US" altLang="en-US" sz="2400" i="0" dirty="0" err="1"/>
              <a:t>Trẻ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em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dưới</a:t>
            </a:r>
            <a:r>
              <a:rPr lang="en-US" altLang="en-US" sz="2400" i="0" dirty="0"/>
              <a:t> 15 </a:t>
            </a:r>
            <a:r>
              <a:rPr lang="en-US" altLang="en-US" sz="2400" i="0" dirty="0" err="1"/>
              <a:t>tuổi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theo</a:t>
            </a:r>
            <a:r>
              <a:rPr lang="en-US" altLang="en-US" sz="2400" i="0" dirty="0"/>
              <a:t>:…………………………………………………………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10.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………. </a:t>
            </a:r>
            <a:r>
              <a:rPr lang="en-US" altLang="en-US" sz="2400" i="0" dirty="0" err="1"/>
              <a:t>Tháng</a:t>
            </a:r>
            <a:r>
              <a:rPr lang="en-US" altLang="en-US" sz="2400" i="0" dirty="0"/>
              <a:t> ………..</a:t>
            </a:r>
            <a:r>
              <a:rPr lang="en-US" altLang="en-US" sz="2400" i="0" dirty="0" err="1"/>
              <a:t>năm</a:t>
            </a:r>
            <a:r>
              <a:rPr lang="en-US" altLang="en-US" sz="2400" i="0" dirty="0"/>
              <a:t>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                 </a:t>
            </a:r>
            <a:r>
              <a:rPr lang="en-US" altLang="en-US" sz="2400" i="0" dirty="0" err="1"/>
              <a:t>Cán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bộ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đăng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ký</a:t>
            </a:r>
            <a:r>
              <a:rPr lang="en-US" altLang="en-US" sz="2400" i="0" dirty="0"/>
              <a:t> 				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endParaRPr lang="en-US" altLang="en-US" sz="2400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      (</a:t>
            </a:r>
            <a:r>
              <a:rPr lang="en-US" altLang="en-US" sz="2400" i="0" dirty="0" err="1"/>
              <a:t>Kí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ghi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rõ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)			    (</a:t>
            </a:r>
            <a:r>
              <a:rPr lang="en-US" altLang="en-US" sz="2400" i="0" dirty="0" err="1"/>
              <a:t>Hoặc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người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trình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báo</a:t>
            </a:r>
            <a:r>
              <a:rPr lang="en-US" altLang="en-US" sz="2400" i="0" dirty="0"/>
              <a:t>)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>
            <a:extLst>
              <a:ext uri="{FF2B5EF4-FFF2-40B4-BE49-F238E27FC236}">
                <a16:creationId xmlns:a16="http://schemas.microsoft.com/office/drawing/2014/main" id="{C27C2B7A-F280-4889-8D63-5205F33F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1201400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cùng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họ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hàng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tỉnh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khác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lại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vài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:  “Con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giúp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điền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phiếu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khai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tạm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trú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”.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giúp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mẫu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0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4000" i="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3A9A43B-A7E6-4043-9EB9-35230E8E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1440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u="sng" dirty="0">
                <a:solidFill>
                  <a:srgbClr val="0070C0"/>
                </a:solidFill>
              </a:rPr>
              <a:t>BÀI TẬP 1:</a:t>
            </a: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210B3312-5224-468E-8D62-0C8C2589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475" y="4572000"/>
            <a:ext cx="457200" cy="1549400"/>
          </a:xfrm>
          <a:prstGeom prst="downArrow">
            <a:avLst>
              <a:gd name="adj1" fmla="val 50000"/>
              <a:gd name="adj2" fmla="val 1166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486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7484AD42-B34A-4D8B-B7C6-F4E572C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818" y="-889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i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9447738-021D-4250-A3A8-3F695EBA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786" y="139700"/>
            <a:ext cx="8305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i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1D2C950-F198-4F69-955C-63191896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478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/>
              <a:t>Địa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chỉ</a:t>
            </a:r>
            <a:r>
              <a:rPr lang="en-US" altLang="en-US" sz="2400" i="0" dirty="0"/>
              <a:t>						</a:t>
            </a: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endParaRPr lang="en-US" altLang="en-US" sz="2400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……………………………………..		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/>
              <a:t>Điểm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khai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báo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trú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vắng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số</a:t>
            </a:r>
            <a:r>
              <a:rPr lang="en-US" altLang="en-US" sz="2400" i="0" dirty="0"/>
              <a:t>……. </a:t>
            </a:r>
            <a:r>
              <a:rPr lang="en-US" altLang="en-US" sz="2400" i="0" dirty="0" err="1"/>
              <a:t>Phường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xã</a:t>
            </a:r>
            <a:r>
              <a:rPr lang="en-US" altLang="en-US" sz="2400" i="0" dirty="0"/>
              <a:t>……………… </a:t>
            </a:r>
            <a:r>
              <a:rPr lang="en-US" altLang="en-US" sz="2400" i="0" dirty="0" err="1"/>
              <a:t>quận,huyện</a:t>
            </a:r>
            <a:r>
              <a:rPr lang="en-US" altLang="en-US" sz="2400" i="0" dirty="0"/>
              <a:t>………………………. </a:t>
            </a:r>
            <a:r>
              <a:rPr lang="en-US" altLang="en-US" sz="2400" i="0" dirty="0" err="1"/>
              <a:t>Thành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phố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tỉnh</a:t>
            </a:r>
            <a:r>
              <a:rPr lang="en-US" altLang="en-US" sz="2400" i="0" dirty="0"/>
              <a:t>………………………………….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i="0" dirty="0"/>
              <a:t>PHIẾU KHAI BÁO TẠM TRÚ, TẠM VẮNG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:……………………………      2. </a:t>
            </a:r>
            <a:r>
              <a:rPr lang="en-US" altLang="en-US" sz="2400" i="0" dirty="0" err="1"/>
              <a:t>Sinh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:……………………………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400" i="0" dirty="0" err="1"/>
              <a:t>Nghề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nhiệp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và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nơi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làm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việc</a:t>
            </a:r>
            <a:r>
              <a:rPr lang="en-US" altLang="en-US" sz="2400" i="0" dirty="0"/>
              <a:t>:………………………………………………………..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4. CMND </a:t>
            </a:r>
            <a:r>
              <a:rPr lang="en-US" altLang="en-US" sz="2400" i="0" dirty="0" err="1"/>
              <a:t>Số</a:t>
            </a:r>
            <a:r>
              <a:rPr lang="en-US" altLang="en-US" sz="2400" i="0" dirty="0"/>
              <a:t>: ………………  5.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vắng</a:t>
            </a:r>
            <a:r>
              <a:rPr lang="en-US" altLang="en-US" sz="2400" i="0" dirty="0"/>
              <a:t>, </a:t>
            </a:r>
            <a:r>
              <a:rPr lang="en-US" altLang="en-US" sz="2400" i="0" dirty="0" err="1"/>
              <a:t>tạm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trú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từ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…………</a:t>
            </a:r>
            <a:r>
              <a:rPr lang="en-US" altLang="en-US" sz="2400" i="0" dirty="0" err="1"/>
              <a:t>đến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6. Ở </a:t>
            </a:r>
            <a:r>
              <a:rPr lang="en-US" altLang="en-US" sz="2400" i="0" dirty="0" err="1"/>
              <a:t>đâu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đến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hoặc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đâu</a:t>
            </a:r>
            <a:r>
              <a:rPr lang="en-US" altLang="en-US" sz="2400" i="0" dirty="0"/>
              <a:t>:……………………………….. 7. </a:t>
            </a:r>
            <a:r>
              <a:rPr lang="en-US" altLang="en-US" sz="2400" i="0" dirty="0" err="1"/>
              <a:t>Lí</a:t>
            </a:r>
            <a:r>
              <a:rPr lang="en-US" altLang="en-US" sz="2400" i="0" dirty="0"/>
              <a:t> do:……………………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8. Quan </a:t>
            </a:r>
            <a:r>
              <a:rPr lang="en-US" altLang="en-US" sz="2400" i="0" dirty="0" err="1"/>
              <a:t>hệ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với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r>
              <a:rPr lang="en-US" altLang="en-US" sz="2400" i="0" dirty="0"/>
              <a:t>:………………………………………………………………….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9. </a:t>
            </a:r>
            <a:r>
              <a:rPr lang="en-US" altLang="en-US" sz="2400" i="0" dirty="0" err="1"/>
              <a:t>Trẻ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em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dưới</a:t>
            </a:r>
            <a:r>
              <a:rPr lang="en-US" altLang="en-US" sz="2400" i="0" dirty="0"/>
              <a:t> 15 </a:t>
            </a:r>
            <a:r>
              <a:rPr lang="en-US" altLang="en-US" sz="2400" i="0" dirty="0" err="1"/>
              <a:t>tuổi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theo</a:t>
            </a:r>
            <a:r>
              <a:rPr lang="en-US" altLang="en-US" sz="2400" i="0" dirty="0"/>
              <a:t>:…………………………………………………………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10. </a:t>
            </a:r>
            <a:r>
              <a:rPr lang="en-US" altLang="en-US" sz="2400" i="0" dirty="0" err="1"/>
              <a:t>Ngày</a:t>
            </a:r>
            <a:r>
              <a:rPr lang="en-US" altLang="en-US" sz="2400" i="0" dirty="0"/>
              <a:t>………. </a:t>
            </a:r>
            <a:r>
              <a:rPr lang="en-US" altLang="en-US" sz="2400" i="0" dirty="0" err="1"/>
              <a:t>Tháng</a:t>
            </a:r>
            <a:r>
              <a:rPr lang="en-US" altLang="en-US" sz="2400" i="0" dirty="0"/>
              <a:t> ………..</a:t>
            </a:r>
            <a:r>
              <a:rPr lang="en-US" altLang="en-US" sz="2400" i="0" dirty="0" err="1"/>
              <a:t>năm</a:t>
            </a:r>
            <a:r>
              <a:rPr lang="en-US" altLang="en-US" sz="2400" i="0" dirty="0"/>
              <a:t>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                 </a:t>
            </a:r>
            <a:r>
              <a:rPr lang="en-US" altLang="en-US" sz="2400" i="0" dirty="0" err="1"/>
              <a:t>Cán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bộ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đăng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ký</a:t>
            </a:r>
            <a:r>
              <a:rPr lang="en-US" altLang="en-US" sz="2400" i="0" dirty="0"/>
              <a:t> 				</a:t>
            </a:r>
            <a:r>
              <a:rPr lang="en-US" altLang="en-US" sz="2400" i="0" dirty="0" err="1"/>
              <a:t>Chủ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hộ</a:t>
            </a:r>
            <a:endParaRPr lang="en-US" altLang="en-US" sz="2400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      (</a:t>
            </a:r>
            <a:r>
              <a:rPr lang="en-US" altLang="en-US" sz="2400" i="0" dirty="0" err="1"/>
              <a:t>Kí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ghi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rõ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họ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tên</a:t>
            </a:r>
            <a:r>
              <a:rPr lang="en-US" altLang="en-US" sz="2400" i="0" dirty="0"/>
              <a:t>)			    (</a:t>
            </a:r>
            <a:r>
              <a:rPr lang="en-US" altLang="en-US" sz="2400" i="0" dirty="0" err="1"/>
              <a:t>Hoặc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người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trình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báo</a:t>
            </a:r>
            <a:r>
              <a:rPr lang="en-US" altLang="en-US" sz="2400" i="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2714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D0502094-E61D-4CDE-BB2C-F553B9B8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4771"/>
            <a:ext cx="10347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i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2CDC306-7F2A-4E94-AA8E-E45AA344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93371"/>
            <a:ext cx="9981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i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BA0F9AE-1C12-4F29-8CDE-F2B2AB6E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847" y="267216"/>
            <a:ext cx="10439400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0" dirty="0"/>
              <a:t>     </a:t>
            </a:r>
            <a:r>
              <a:rPr lang="en-US" altLang="en-US" sz="2000" b="1" i="0" dirty="0" err="1"/>
              <a:t>Địa</a:t>
            </a:r>
            <a:r>
              <a:rPr lang="en-US" altLang="en-US" sz="2000" b="1" i="0" dirty="0"/>
              <a:t> </a:t>
            </a:r>
            <a:r>
              <a:rPr lang="en-US" altLang="en-US" sz="2000" b="1" i="0" dirty="0" err="1"/>
              <a:t>chỉ</a:t>
            </a:r>
            <a:r>
              <a:rPr lang="en-US" altLang="en-US" sz="2000" b="1" i="0" dirty="0"/>
              <a:t>						</a:t>
            </a:r>
            <a:r>
              <a:rPr lang="en-US" altLang="en-US" sz="2000" b="1" i="0" dirty="0" err="1"/>
              <a:t>Họ</a:t>
            </a:r>
            <a:r>
              <a:rPr lang="en-US" altLang="en-US" sz="2000" b="1" i="0" dirty="0"/>
              <a:t> </a:t>
            </a:r>
            <a:r>
              <a:rPr lang="en-US" altLang="en-US" sz="2000" b="1" i="0" dirty="0" err="1"/>
              <a:t>và</a:t>
            </a:r>
            <a:r>
              <a:rPr lang="en-US" altLang="en-US" sz="2000" b="1" i="0" dirty="0"/>
              <a:t> </a:t>
            </a:r>
            <a:r>
              <a:rPr lang="en-US" altLang="en-US" sz="2000" b="1" i="0" dirty="0" err="1"/>
              <a:t>tên</a:t>
            </a:r>
            <a:r>
              <a:rPr lang="en-US" altLang="en-US" sz="2000" b="1" i="0" dirty="0"/>
              <a:t> </a:t>
            </a:r>
            <a:r>
              <a:rPr lang="en-US" altLang="en-US" sz="2000" b="1" i="0" dirty="0" err="1"/>
              <a:t>chủ</a:t>
            </a:r>
            <a:r>
              <a:rPr lang="en-US" altLang="en-US" sz="2000" b="1" i="0" dirty="0"/>
              <a:t> </a:t>
            </a:r>
            <a:r>
              <a:rPr lang="en-US" altLang="en-US" sz="2000" b="1" i="0" dirty="0" err="1"/>
              <a:t>hộ</a:t>
            </a:r>
            <a:endParaRPr lang="en-US" altLang="en-US" sz="2000" b="1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……………………………………..		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     </a:t>
            </a:r>
            <a:r>
              <a:rPr lang="en-US" altLang="en-US" sz="2000" i="0" dirty="0" err="1"/>
              <a:t>Điểm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khai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báo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tạm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trú</a:t>
            </a:r>
            <a:r>
              <a:rPr lang="en-US" altLang="en-US" sz="2000" i="0" dirty="0"/>
              <a:t>, </a:t>
            </a:r>
            <a:r>
              <a:rPr lang="en-US" altLang="en-US" sz="2000" i="0" dirty="0" err="1"/>
              <a:t>tạm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vắng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số</a:t>
            </a:r>
            <a:r>
              <a:rPr lang="en-US" altLang="en-US" sz="2000" i="0" dirty="0"/>
              <a:t>……. </a:t>
            </a:r>
            <a:r>
              <a:rPr lang="en-US" altLang="en-US" sz="2000" i="0" dirty="0" err="1"/>
              <a:t>Phường</a:t>
            </a:r>
            <a:r>
              <a:rPr lang="en-US" altLang="en-US" sz="2000" i="0" dirty="0"/>
              <a:t>, </a:t>
            </a:r>
            <a:r>
              <a:rPr lang="en-US" altLang="en-US" sz="2000" i="0" dirty="0" err="1"/>
              <a:t>xã</a:t>
            </a:r>
            <a:r>
              <a:rPr lang="en-US" altLang="en-US" sz="2000" i="0" dirty="0"/>
              <a:t>……………… </a:t>
            </a:r>
            <a:r>
              <a:rPr lang="en-US" altLang="en-US" sz="2000" i="0" dirty="0" err="1"/>
              <a:t>quận,huyện</a:t>
            </a:r>
            <a:r>
              <a:rPr lang="en-US" altLang="en-US" sz="2000" i="0" dirty="0"/>
              <a:t>………………………. </a:t>
            </a:r>
            <a:r>
              <a:rPr lang="en-US" altLang="en-US" sz="2000" i="0" dirty="0" err="1"/>
              <a:t>Thành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phố</a:t>
            </a:r>
            <a:r>
              <a:rPr lang="en-US" altLang="en-US" sz="2000" i="0" dirty="0"/>
              <a:t>, </a:t>
            </a:r>
            <a:r>
              <a:rPr lang="en-US" altLang="en-US" sz="2000" i="0" dirty="0" err="1"/>
              <a:t>tỉnh</a:t>
            </a:r>
            <a:r>
              <a:rPr lang="en-US" altLang="en-US" sz="2000" i="0" dirty="0"/>
              <a:t>………………………………….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/>
              <a:t>PHIẾU KHAI BÁO TẠM TRÚ, TẠM VẮNG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i="0" dirty="0" err="1"/>
              <a:t>Họ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và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tên</a:t>
            </a:r>
            <a:r>
              <a:rPr lang="en-US" altLang="en-US" sz="2000" i="0" dirty="0"/>
              <a:t>:……………………………      2. </a:t>
            </a:r>
            <a:r>
              <a:rPr lang="en-US" altLang="en-US" sz="2000" i="0" dirty="0" err="1"/>
              <a:t>Sinh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ngày</a:t>
            </a:r>
            <a:r>
              <a:rPr lang="en-US" altLang="en-US" sz="2000" i="0" dirty="0"/>
              <a:t>:……………………………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 i="0" dirty="0" err="1"/>
              <a:t>Nghề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nghiệp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và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nơi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làm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việc</a:t>
            </a:r>
            <a:r>
              <a:rPr lang="en-US" altLang="en-US" sz="2000" i="0" dirty="0"/>
              <a:t>:………………………………………………………..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4. CMND </a:t>
            </a:r>
            <a:r>
              <a:rPr lang="en-US" altLang="en-US" sz="2000" i="0" dirty="0" err="1"/>
              <a:t>Số</a:t>
            </a:r>
            <a:r>
              <a:rPr lang="en-US" altLang="en-US" sz="2000" i="0" dirty="0"/>
              <a:t>: ………………  5. </a:t>
            </a:r>
            <a:r>
              <a:rPr lang="en-US" altLang="en-US" sz="2000" i="0" dirty="0" err="1"/>
              <a:t>Tạm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vắng</a:t>
            </a:r>
            <a:r>
              <a:rPr lang="en-US" altLang="en-US" sz="2000" i="0" dirty="0"/>
              <a:t>, </a:t>
            </a:r>
            <a:r>
              <a:rPr lang="en-US" altLang="en-US" sz="2000" i="0" dirty="0" err="1"/>
              <a:t>tạm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trú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từ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ngày</a:t>
            </a:r>
            <a:r>
              <a:rPr lang="en-US" altLang="en-US" sz="2000" i="0" dirty="0"/>
              <a:t>…………</a:t>
            </a:r>
            <a:r>
              <a:rPr lang="en-US" altLang="en-US" sz="2000" i="0" dirty="0" err="1"/>
              <a:t>đến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ngày</a:t>
            </a:r>
            <a:r>
              <a:rPr lang="en-US" altLang="en-US" sz="2000" i="0" dirty="0"/>
              <a:t>……...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6. Ở </a:t>
            </a:r>
            <a:r>
              <a:rPr lang="en-US" altLang="en-US" sz="2000" i="0" dirty="0" err="1"/>
              <a:t>đâu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đến</a:t>
            </a:r>
            <a:r>
              <a:rPr lang="en-US" altLang="en-US" sz="2000" i="0" dirty="0"/>
              <a:t> :………………………………..              7. </a:t>
            </a:r>
            <a:r>
              <a:rPr lang="en-US" altLang="en-US" sz="2000" i="0" dirty="0" err="1"/>
              <a:t>Lí</a:t>
            </a:r>
            <a:r>
              <a:rPr lang="en-US" altLang="en-US" sz="2000" i="0" dirty="0"/>
              <a:t> do:……………………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8. Quan </a:t>
            </a:r>
            <a:r>
              <a:rPr lang="en-US" altLang="en-US" sz="2000" i="0" dirty="0" err="1"/>
              <a:t>hệ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với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chủ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hộ</a:t>
            </a:r>
            <a:r>
              <a:rPr lang="en-US" altLang="en-US" sz="2000" i="0" dirty="0"/>
              <a:t>:………………………………………………………………….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9. </a:t>
            </a:r>
            <a:r>
              <a:rPr lang="en-US" altLang="en-US" sz="2000" i="0" dirty="0" err="1"/>
              <a:t>Trẻ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em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dưới</a:t>
            </a:r>
            <a:r>
              <a:rPr lang="en-US" altLang="en-US" sz="2000" i="0" dirty="0"/>
              <a:t> 15 </a:t>
            </a:r>
            <a:r>
              <a:rPr lang="en-US" altLang="en-US" sz="2000" i="0" dirty="0" err="1"/>
              <a:t>tuổi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đi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theo</a:t>
            </a:r>
            <a:r>
              <a:rPr lang="en-US" altLang="en-US" sz="2000" i="0" dirty="0"/>
              <a:t>:…………………………………………………………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10. </a:t>
            </a:r>
            <a:r>
              <a:rPr lang="en-US" altLang="en-US" sz="2000" i="0" dirty="0" err="1"/>
              <a:t>Ngày</a:t>
            </a:r>
            <a:r>
              <a:rPr lang="en-US" altLang="en-US" sz="2000" i="0" dirty="0"/>
              <a:t>………. </a:t>
            </a:r>
            <a:r>
              <a:rPr lang="en-US" altLang="en-US" sz="2000" i="0" dirty="0" err="1"/>
              <a:t>Tháng</a:t>
            </a:r>
            <a:r>
              <a:rPr lang="en-US" altLang="en-US" sz="2000" i="0" dirty="0"/>
              <a:t> ………..</a:t>
            </a:r>
            <a:r>
              <a:rPr lang="en-US" altLang="en-US" sz="2000" i="0" dirty="0" err="1"/>
              <a:t>năm</a:t>
            </a:r>
            <a:r>
              <a:rPr lang="en-US" altLang="en-US" sz="2000" i="0" dirty="0"/>
              <a:t>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                 </a:t>
            </a:r>
            <a:r>
              <a:rPr lang="en-US" altLang="en-US" sz="2000" i="0" dirty="0" err="1"/>
              <a:t>Cán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bộ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đăng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ký</a:t>
            </a:r>
            <a:r>
              <a:rPr lang="en-US" altLang="en-US" sz="2000" i="0" dirty="0"/>
              <a:t> 				</a:t>
            </a:r>
            <a:r>
              <a:rPr lang="en-US" altLang="en-US" sz="2000" i="0" dirty="0" err="1"/>
              <a:t>Chủ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hộ</a:t>
            </a:r>
            <a:endParaRPr lang="en-US" altLang="en-US" sz="2000" i="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               (</a:t>
            </a:r>
            <a:r>
              <a:rPr lang="en-US" altLang="en-US" sz="2000" i="0" dirty="0" err="1"/>
              <a:t>Kí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ghi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rõ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họ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tên</a:t>
            </a:r>
            <a:r>
              <a:rPr lang="en-US" altLang="en-US" sz="2000" i="0" dirty="0"/>
              <a:t>)			                 (</a:t>
            </a:r>
            <a:r>
              <a:rPr lang="en-US" altLang="en-US" sz="2000" i="0" dirty="0" err="1"/>
              <a:t>Hoặc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người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trình</a:t>
            </a:r>
            <a:r>
              <a:rPr lang="en-US" altLang="en-US" sz="2000" i="0" dirty="0"/>
              <a:t> </a:t>
            </a:r>
            <a:r>
              <a:rPr lang="en-US" altLang="en-US" sz="2000" i="0" dirty="0" err="1"/>
              <a:t>báo</a:t>
            </a:r>
            <a:r>
              <a:rPr lang="en-US" altLang="en-US" sz="2000" i="0" dirty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i="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A16AECE-42EF-4D86-8C15-BACC7814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764" y="964500"/>
            <a:ext cx="4670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94203C0-924F-41C1-B977-4DF3A6FF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1" y="671880"/>
            <a:ext cx="549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Phường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Phú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Lợi</a:t>
            </a:r>
            <a:r>
              <a:rPr lang="en-US" altLang="en-US" sz="2000" dirty="0">
                <a:solidFill>
                  <a:srgbClr val="FF0000"/>
                </a:solidFill>
              </a:rPr>
              <a:t>, Long </a:t>
            </a:r>
            <a:r>
              <a:rPr lang="en-US" altLang="en-US" sz="2000" dirty="0" err="1">
                <a:solidFill>
                  <a:srgbClr val="FF0000"/>
                </a:solidFill>
              </a:rPr>
              <a:t>Biên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Hà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Nội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2311FCA-FF96-48B1-82B2-197647BE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710" y="647767"/>
            <a:ext cx="3571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C0"/>
                </a:solidFill>
              </a:rPr>
              <a:t>       </a:t>
            </a:r>
            <a:r>
              <a:rPr lang="en-US" altLang="en-US" sz="2000" dirty="0" err="1">
                <a:solidFill>
                  <a:srgbClr val="0070C0"/>
                </a:solidFill>
              </a:rPr>
              <a:t>Nguyễn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</a:rPr>
              <a:t>Ngọc</a:t>
            </a:r>
            <a:r>
              <a:rPr lang="en-US" altLang="en-US" sz="2000" dirty="0">
                <a:solidFill>
                  <a:srgbClr val="0070C0"/>
                </a:solidFill>
              </a:rPr>
              <a:t> An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657A15F-6A09-4218-B09F-95CFB6AA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327" y="1164555"/>
            <a:ext cx="317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32DDB0A-47AF-4C53-94F7-8EE228B9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862" y="1166089"/>
            <a:ext cx="3388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Phúc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Lợi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F8FF8B4-DBC8-4219-8DDD-C6FB1924A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60" y="1485150"/>
            <a:ext cx="2472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Cầu Giấy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9EC735F6-AC23-4CAD-AC87-E858C0C0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568" y="1469719"/>
            <a:ext cx="3571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Hà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Nội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C51A5B89-E915-4D42-979C-1D6274FD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907" y="2386460"/>
            <a:ext cx="329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30/4/1975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6B70FDF7-65AF-4400-8DC2-D648FF20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777" y="2818797"/>
            <a:ext cx="3910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Cán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bộ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phường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Phúc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Lợi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12C52721-C138-4C7C-BFFF-0FAA2C0B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689" y="3313424"/>
            <a:ext cx="1739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04507509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336AD56-AEBF-44F9-A36D-26CC672F3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964" y="3308149"/>
            <a:ext cx="1556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  1/4/2022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B33AB9C4-76D9-4B12-87DB-7146AE2AD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905" y="3308827"/>
            <a:ext cx="1465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>
                <a:solidFill>
                  <a:srgbClr val="FF0000"/>
                </a:solidFill>
              </a:rPr>
              <a:t>10/4/2022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DB4A29B7-83B8-4227-8CAB-FA657061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36571"/>
            <a:ext cx="4761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E7236053-6B13-484F-B573-AAA87351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579" y="3746969"/>
            <a:ext cx="3113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thăm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người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thân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0E23A378-0BAB-4CD1-8480-25B305A0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181" y="4212301"/>
            <a:ext cx="4761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Chị gái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6D15911A-BE84-4B22-89F3-8089F795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59" y="4657227"/>
            <a:ext cx="5769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C0"/>
                </a:solidFill>
              </a:rPr>
              <a:t>Lê </a:t>
            </a:r>
            <a:r>
              <a:rPr lang="en-US" altLang="en-US" sz="2000" dirty="0" err="1">
                <a:solidFill>
                  <a:srgbClr val="0070C0"/>
                </a:solidFill>
              </a:rPr>
              <a:t>Ngọc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</a:rPr>
              <a:t>Hoa</a:t>
            </a:r>
            <a:r>
              <a:rPr lang="en-US" altLang="en-US" sz="2000" dirty="0">
                <a:solidFill>
                  <a:srgbClr val="FF0000"/>
                </a:solidFill>
              </a:rPr>
              <a:t>,  10 </a:t>
            </a:r>
            <a:r>
              <a:rPr lang="en-US" altLang="en-US" sz="2000" dirty="0" err="1">
                <a:solidFill>
                  <a:srgbClr val="FF0000"/>
                </a:solidFill>
              </a:rPr>
              <a:t>tuổi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4DE7CAD2-0C97-49D4-AC4F-05104CEC7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807" y="5120921"/>
            <a:ext cx="915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304C196C-398F-4745-8146-94133520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014" y="5159553"/>
            <a:ext cx="82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4</a:t>
            </a:r>
            <a:r>
              <a:rPr lang="en-US" altLang="en-US" sz="2000" dirty="0"/>
              <a:t> 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F2C67301-2CA7-4582-8923-FF5F699F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82" y="5120921"/>
            <a:ext cx="1831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B5413BF1-0FDE-425A-88B8-AFFFE0F1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376825"/>
            <a:ext cx="3525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C0"/>
                </a:solidFill>
              </a:rPr>
              <a:t>       </a:t>
            </a:r>
            <a:r>
              <a:rPr lang="en-US" altLang="en-US" sz="2000" dirty="0" err="1">
                <a:solidFill>
                  <a:srgbClr val="0070C0"/>
                </a:solidFill>
              </a:rPr>
              <a:t>Nguyễn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</a:rPr>
              <a:t>Ngọc</a:t>
            </a:r>
            <a:r>
              <a:rPr lang="en-US" altLang="en-US" sz="2000" dirty="0">
                <a:solidFill>
                  <a:srgbClr val="0070C0"/>
                </a:solidFill>
              </a:rPr>
              <a:t> Lan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0AADF170-F48F-4722-990A-92D27A48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18" y="3731847"/>
            <a:ext cx="6410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Xã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Hải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Quy</a:t>
            </a:r>
            <a:r>
              <a:rPr lang="en-US" altLang="en-US" sz="2000" dirty="0">
                <a:solidFill>
                  <a:srgbClr val="FF0000"/>
                </a:solidFill>
              </a:rPr>
              <a:t> – </a:t>
            </a:r>
            <a:r>
              <a:rPr lang="en-US" altLang="en-US" sz="2000" dirty="0" err="1">
                <a:solidFill>
                  <a:srgbClr val="FF0000"/>
                </a:solidFill>
              </a:rPr>
              <a:t>Hải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Lăng</a:t>
            </a:r>
            <a:r>
              <a:rPr lang="en-US" altLang="en-US" sz="2000" dirty="0">
                <a:solidFill>
                  <a:srgbClr val="FF0000"/>
                </a:solidFill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</a:rPr>
              <a:t>Q.Trị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BAB1BDC6-8658-406F-85EE-52537C90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72" y="6457890"/>
            <a:ext cx="2506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C0"/>
                </a:solidFill>
              </a:rPr>
              <a:t>       </a:t>
            </a:r>
            <a:r>
              <a:rPr lang="en-US" altLang="en-US" sz="2000" dirty="0" err="1">
                <a:solidFill>
                  <a:srgbClr val="0070C0"/>
                </a:solidFill>
              </a:rPr>
              <a:t>Nguyễn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</a:rPr>
              <a:t>Ngọc</a:t>
            </a:r>
            <a:r>
              <a:rPr lang="en-US" altLang="en-US" sz="2000" dirty="0">
                <a:solidFill>
                  <a:srgbClr val="0070C0"/>
                </a:solidFill>
              </a:rPr>
              <a:t> An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47110-A9F2-4EB4-B081-0CB111ABC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0" b="54800" l="46936" r="62706">
                        <a14:foregroundMark x1="55680" y1="44867" x2="55680" y2="44867"/>
                        <a14:foregroundMark x1="55531" y1="44500" x2="5553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43957" r="35168" b="43957"/>
          <a:stretch/>
        </p:blipFill>
        <p:spPr>
          <a:xfrm>
            <a:off x="4215" y="5105400"/>
            <a:ext cx="1391930" cy="19036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B6F49-9E18-48D1-B588-638DCFE7E4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00" b="64400" l="21226" r="46936">
                        <a14:foregroundMark x1="22646" y1="54600" x2="22646" y2="54600"/>
                        <a14:foregroundMark x1="21300" y1="54667" x2="21300" y2="54667"/>
                        <a14:foregroundMark x1="37145" y1="64400" x2="37145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111" r="50000" b="34501"/>
          <a:stretch/>
        </p:blipFill>
        <p:spPr>
          <a:xfrm>
            <a:off x="1849948" y="4874818"/>
            <a:ext cx="1543493" cy="19577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55FA-28E1-40D6-BA9D-BD690D3A1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67" b="76800" l="46114" r="66966">
                        <a14:foregroundMark x1="52167" y1="59367" x2="52167" y2="59367"/>
                        <a14:foregroundMark x1="54559" y1="58367" x2="54559" y2="58367"/>
                        <a14:foregroundMark x1="55082" y1="58200" x2="55082" y2="58200"/>
                        <a14:foregroundMark x1="55082" y1="58200" x2="55082" y2="58200"/>
                        <a14:foregroundMark x1="63229" y1="76800" x2="63229" y2="76800"/>
                        <a14:foregroundMark x1="62182" y1="67400" x2="62182" y2="67400"/>
                        <a14:foregroundMark x1="61211" y1="63433" x2="61211" y2="63433"/>
                        <a14:foregroundMark x1="51719" y1="59667" x2="51719" y2="59667"/>
                        <a14:foregroundMark x1="50747" y1="61767" x2="50747" y2="61767"/>
                        <a14:foregroundMark x1="60762" y1="60500" x2="60762" y2="60500"/>
                        <a14:foregroundMark x1="62182" y1="69800" x2="62182" y2="69800"/>
                        <a14:foregroundMark x1="50972" y1="69267" x2="50972" y2="69267"/>
                        <a14:foregroundMark x1="51196" y1="69067" x2="51196" y2="69067"/>
                        <a14:foregroundMark x1="50972" y1="72233" x2="50972" y2="72233"/>
                        <a14:foregroundMark x1="61958" y1="72667" x2="61958" y2="72667"/>
                        <a14:foregroundMark x1="56353" y1="58200" x2="56353" y2="58200"/>
                        <a14:foregroundMark x1="53961" y1="58100" x2="53961" y2="58100"/>
                        <a14:foregroundMark x1="55232" y1="57767" x2="55232" y2="57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56432" r="30302" b="21037"/>
          <a:stretch/>
        </p:blipFill>
        <p:spPr>
          <a:xfrm>
            <a:off x="942341" y="4645172"/>
            <a:ext cx="1135137" cy="21994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4B118-B9FD-4BD8-9E20-29F7BE4363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00" b="76233" l="69806" r="94993">
                        <a14:foregroundMark x1="78326" y1="62600" x2="80568" y2="62733"/>
                        <a14:foregroundMark x1="78401" y1="73467" x2="81315" y2="73467"/>
                        <a14:foregroundMark x1="80419" y1="76200" x2="84529" y2="76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77" t="61085" r="1720" b="23343"/>
          <a:stretch/>
        </p:blipFill>
        <p:spPr>
          <a:xfrm>
            <a:off x="9712235" y="4857271"/>
            <a:ext cx="1467915" cy="1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13D6E-5BC4-4C19-B3A7-E4C427811E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00" b="36000" l="76457" r="95665">
                        <a14:foregroundMark x1="85800" y1="16600" x2="85800" y2="1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83" t="14388" r="1918" b="61587"/>
          <a:stretch/>
        </p:blipFill>
        <p:spPr>
          <a:xfrm flipH="1">
            <a:off x="10883833" y="4423808"/>
            <a:ext cx="1316290" cy="2954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3D492A6-BA28-4AFE-A2FD-C73195FF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150" y="791106"/>
            <a:ext cx="1803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0" u="sng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BÀI TẬP 2: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01E57D5-B137-41CD-9426-6DA96E10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41" y="1417190"/>
            <a:ext cx="106581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Điền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xong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đưa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: “Con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biết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phải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khai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báo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trú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vắng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?”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560937"/>
      </p:ext>
    </p:extLst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47110-A9F2-4EB4-B081-0CB111ABC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0" b="54800" l="46936" r="62706">
                        <a14:foregroundMark x1="55680" y1="44867" x2="55680" y2="44867"/>
                        <a14:foregroundMark x1="55531" y1="44500" x2="5553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43957" r="35168" b="43957"/>
          <a:stretch/>
        </p:blipFill>
        <p:spPr>
          <a:xfrm>
            <a:off x="4215" y="5105400"/>
            <a:ext cx="1391930" cy="19036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B6F49-9E18-48D1-B588-638DCFE7E4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00" b="64400" l="21226" r="46936">
                        <a14:foregroundMark x1="22646" y1="54600" x2="22646" y2="54600"/>
                        <a14:foregroundMark x1="21300" y1="54667" x2="21300" y2="54667"/>
                        <a14:foregroundMark x1="37145" y1="64400" x2="37145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111" r="50000" b="34501"/>
          <a:stretch/>
        </p:blipFill>
        <p:spPr>
          <a:xfrm>
            <a:off x="1849948" y="4874818"/>
            <a:ext cx="1543493" cy="19577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B55FA-28E1-40D6-BA9D-BD690D3A1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67" b="76800" l="46114" r="66966">
                        <a14:foregroundMark x1="52167" y1="59367" x2="52167" y2="59367"/>
                        <a14:foregroundMark x1="54559" y1="58367" x2="54559" y2="58367"/>
                        <a14:foregroundMark x1="55082" y1="58200" x2="55082" y2="58200"/>
                        <a14:foregroundMark x1="55082" y1="58200" x2="55082" y2="58200"/>
                        <a14:foregroundMark x1="63229" y1="76800" x2="63229" y2="76800"/>
                        <a14:foregroundMark x1="62182" y1="67400" x2="62182" y2="67400"/>
                        <a14:foregroundMark x1="61211" y1="63433" x2="61211" y2="63433"/>
                        <a14:foregroundMark x1="51719" y1="59667" x2="51719" y2="59667"/>
                        <a14:foregroundMark x1="50747" y1="61767" x2="50747" y2="61767"/>
                        <a14:foregroundMark x1="60762" y1="60500" x2="60762" y2="60500"/>
                        <a14:foregroundMark x1="62182" y1="69800" x2="62182" y2="69800"/>
                        <a14:foregroundMark x1="50972" y1="69267" x2="50972" y2="69267"/>
                        <a14:foregroundMark x1="51196" y1="69067" x2="51196" y2="69067"/>
                        <a14:foregroundMark x1="50972" y1="72233" x2="50972" y2="72233"/>
                        <a14:foregroundMark x1="61958" y1="72667" x2="61958" y2="72667"/>
                        <a14:foregroundMark x1="56353" y1="58200" x2="56353" y2="58200"/>
                        <a14:foregroundMark x1="53961" y1="58100" x2="53961" y2="58100"/>
                        <a14:foregroundMark x1="55232" y1="57767" x2="55232" y2="57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56432" r="30302" b="21037"/>
          <a:stretch/>
        </p:blipFill>
        <p:spPr>
          <a:xfrm>
            <a:off x="942341" y="4645172"/>
            <a:ext cx="1135137" cy="21994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4B118-B9FD-4BD8-9E20-29F7BE4363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00" b="76233" l="69806" r="94993">
                        <a14:foregroundMark x1="78326" y1="62600" x2="80568" y2="62733"/>
                        <a14:foregroundMark x1="78401" y1="73467" x2="81315" y2="73467"/>
                        <a14:foregroundMark x1="80419" y1="76200" x2="84529" y2="76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77" t="61085" r="1720" b="23343"/>
          <a:stretch/>
        </p:blipFill>
        <p:spPr>
          <a:xfrm>
            <a:off x="9712235" y="4857271"/>
            <a:ext cx="1467915" cy="1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13D6E-5BC4-4C19-B3A7-E4C427811E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00" b="36000" l="76457" r="95665">
                        <a14:foregroundMark x1="85800" y1="16600" x2="85800" y2="1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83" t="14388" r="1918" b="61587"/>
          <a:stretch/>
        </p:blipFill>
        <p:spPr>
          <a:xfrm flipH="1">
            <a:off x="10883833" y="4423808"/>
            <a:ext cx="1316290" cy="2954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2167CEB0-0D35-45A9-929A-EB60218D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18" y="533400"/>
            <a:ext cx="11125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0" dirty="0" err="1"/>
              <a:t>Điền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xong</a:t>
            </a:r>
            <a:r>
              <a:rPr lang="en-US" altLang="en-US" sz="3600" i="0" dirty="0"/>
              <a:t>, </a:t>
            </a:r>
            <a:r>
              <a:rPr lang="en-US" altLang="en-US" sz="3600" i="0" dirty="0" err="1"/>
              <a:t>em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đưa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cho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mẹ</a:t>
            </a:r>
            <a:r>
              <a:rPr lang="en-US" altLang="en-US" sz="3600" i="0" dirty="0"/>
              <a:t>. </a:t>
            </a:r>
            <a:r>
              <a:rPr lang="en-US" altLang="en-US" sz="3600" i="0" dirty="0" err="1"/>
              <a:t>Mẹ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hỏi</a:t>
            </a:r>
            <a:r>
              <a:rPr lang="en-US" altLang="en-US" sz="3600" i="0" dirty="0"/>
              <a:t>: “Con </a:t>
            </a:r>
            <a:r>
              <a:rPr lang="en-US" altLang="en-US" sz="3600" i="0" dirty="0" err="1"/>
              <a:t>có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biết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tại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sao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phải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khai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báo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tạm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trú</a:t>
            </a:r>
            <a:r>
              <a:rPr lang="en-US" altLang="en-US" sz="3600" i="0" dirty="0"/>
              <a:t>, </a:t>
            </a:r>
            <a:r>
              <a:rPr lang="en-US" altLang="en-US" sz="3600" i="0" dirty="0" err="1"/>
              <a:t>tạm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vắng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không</a:t>
            </a:r>
            <a:r>
              <a:rPr lang="en-US" altLang="en-US" sz="3600" i="0" dirty="0"/>
              <a:t>?” </a:t>
            </a:r>
            <a:r>
              <a:rPr lang="en-US" altLang="en-US" sz="3600" i="0" dirty="0" err="1"/>
              <a:t>Em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trả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lời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mẹ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thế</a:t>
            </a:r>
            <a:r>
              <a:rPr lang="en-US" altLang="en-US" sz="3600" i="0" dirty="0"/>
              <a:t> </a:t>
            </a:r>
            <a:r>
              <a:rPr lang="en-US" altLang="en-US" sz="3600" i="0" dirty="0" err="1"/>
              <a:t>nào</a:t>
            </a:r>
            <a:r>
              <a:rPr lang="en-US" altLang="en-US" sz="3600" i="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</a:t>
            </a:r>
            <a:r>
              <a:rPr lang="en-US" altLang="en-US" sz="3200" b="1" i="0" u="sng" dirty="0"/>
              <a:t>KẾT LUẬN: </a:t>
            </a:r>
            <a:r>
              <a:rPr lang="en-US" altLang="en-US" sz="3600" dirty="0"/>
              <a:t>	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Phải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khai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báo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tam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trú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tạm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vắng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chính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quyền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địa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phương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quản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lí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đang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mặt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hoặc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vắng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mặt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tại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nơi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ở 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ở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nơi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khác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mới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đến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. Khi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việc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xảy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ra,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cơ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Nhà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căn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cứ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tra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xem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</a:rPr>
              <a:t>xét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515302"/>
      </p:ext>
    </p:extLst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17000" decel="22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348147" y="270636"/>
            <a:ext cx="11540679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2220" y="4342322"/>
            <a:ext cx="11344651" cy="2051952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577858" y="2674865"/>
            <a:ext cx="9357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id-ID" sz="8000" b="1" i="0" u="none" strike="noStrike" kern="1200" cap="none" spc="0" normalizeH="0" baseline="0" noProof="0" dirty="0">
              <a:ln>
                <a:noFill/>
              </a:ln>
              <a:solidFill>
                <a:srgbClr val="00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450" y="1591898"/>
            <a:ext cx="1845155" cy="13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0.8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0.8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0.8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0E55241-E1F6-4C10-AC46-CCBAE46B2650}" vid="{56030042-58FA-4B97-8288-1CCF49CBF78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1907</TotalTime>
  <Words>721</Words>
  <Application>Microsoft Office PowerPoint</Application>
  <PresentationFormat>Widescreen</PresentationFormat>
  <Paragraphs>75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.VnTime</vt:lpstr>
      <vt:lpstr>Signika</vt:lpstr>
      <vt:lpstr>Book Antiqua</vt:lpstr>
      <vt:lpstr>LiHei Pro</vt:lpstr>
      <vt:lpstr>Times New Roman</vt:lpstr>
      <vt:lpstr>Calibri</vt:lpstr>
      <vt:lpstr>迷你简汉真广标</vt:lpstr>
      <vt:lpstr>Impact</vt:lpstr>
      <vt:lpstr>Arial</vt:lpstr>
      <vt:lpstr>UVN Bach Dang Nang</vt:lpstr>
      <vt:lpstr>Theme1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Hungtn</dc:creator>
  <cp:lastModifiedBy>Tran Thi Huong</cp:lastModifiedBy>
  <cp:revision>146</cp:revision>
  <dcterms:created xsi:type="dcterms:W3CDTF">2010-03-09T01:52:57Z</dcterms:created>
  <dcterms:modified xsi:type="dcterms:W3CDTF">2022-04-15T06:20:20Z</dcterms:modified>
  <cp:version>L155</cp:version>
</cp:coreProperties>
</file>