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312" r:id="rId2"/>
    <p:sldId id="401" r:id="rId3"/>
    <p:sldId id="257" r:id="rId4"/>
    <p:sldId id="266" r:id="rId5"/>
    <p:sldId id="267" r:id="rId6"/>
    <p:sldId id="280" r:id="rId7"/>
    <p:sldId id="261" r:id="rId8"/>
    <p:sldId id="262" r:id="rId9"/>
    <p:sldId id="260" r:id="rId10"/>
    <p:sldId id="263" r:id="rId11"/>
    <p:sldId id="404" r:id="rId12"/>
    <p:sldId id="270" r:id="rId13"/>
    <p:sldId id="273" r:id="rId14"/>
    <p:sldId id="278" r:id="rId15"/>
    <p:sldId id="271" r:id="rId16"/>
    <p:sldId id="272" r:id="rId17"/>
    <p:sldId id="405" r:id="rId18"/>
    <p:sldId id="274" r:id="rId19"/>
    <p:sldId id="275" r:id="rId20"/>
    <p:sldId id="276" r:id="rId21"/>
    <p:sldId id="265" r:id="rId22"/>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66" d="100"/>
          <a:sy n="66" d="100"/>
        </p:scale>
        <p:origin x="668" y="44"/>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33A06F-A23B-49F7-A427-316147CFFDFE}" type="datetimeFigureOut">
              <a:rPr lang="en-US" smtClean="0"/>
              <a:pPr/>
              <a:t>4/15/2022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697590-0CBA-4B58-8826-0AEDE100FA7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C49C4C6E-F0B8-49D2-854C-0624BBDEB06D}"/>
              </a:ext>
            </a:extLst>
          </p:cNvPr>
          <p:cNvSpPr>
            <a:spLocks noGrp="1" noRot="1" noChangeAspect="1" noChangeArrowheads="1" noTextEdit="1"/>
          </p:cNvSpPr>
          <p:nvPr>
            <p:ph type="sldImg"/>
          </p:nvPr>
        </p:nvSpPr>
        <p:spPr>
          <a:ln/>
        </p:spPr>
      </p:sp>
      <p:sp>
        <p:nvSpPr>
          <p:cNvPr id="7171" name="Notes Placeholder 2">
            <a:extLst>
              <a:ext uri="{FF2B5EF4-FFF2-40B4-BE49-F238E27FC236}">
                <a16:creationId xmlns:a16="http://schemas.microsoft.com/office/drawing/2014/main" id="{0E9A7145-FDF2-4DF4-A148-D2F8E3FCF150}"/>
              </a:ext>
            </a:extLst>
          </p:cNvPr>
          <p:cNvSpPr>
            <a:spLocks noGrp="1" noChangeArrowheads="1"/>
          </p:cNvSpPr>
          <p:nvPr>
            <p:ph type="body" idx="1"/>
          </p:nvPr>
        </p:nvSpPr>
        <p:spPr>
          <a:noFill/>
        </p:spPr>
        <p:txBody>
          <a:bodyPr/>
          <a:lstStyle/>
          <a:p>
            <a:endParaRPr lang="vi-VN" altLang="en-US"/>
          </a:p>
        </p:txBody>
      </p:sp>
      <p:sp>
        <p:nvSpPr>
          <p:cNvPr id="7172" name="Slide Number Placeholder 3">
            <a:extLst>
              <a:ext uri="{FF2B5EF4-FFF2-40B4-BE49-F238E27FC236}">
                <a16:creationId xmlns:a16="http://schemas.microsoft.com/office/drawing/2014/main" id="{9D145C4A-3D57-4805-8D91-CD4972F11EF8}"/>
              </a:ext>
            </a:extLst>
          </p:cNvPr>
          <p:cNvSpPr>
            <a:spLocks noGrp="1"/>
          </p:cNvSpPr>
          <p:nvPr>
            <p:ph type="sldNum" sz="quarter" idx="5"/>
          </p:nvPr>
        </p:nvSpPr>
        <p:spPr>
          <a:noFill/>
        </p:spPr>
        <p:txBody>
          <a:bodyPr/>
          <a:lstStyle>
            <a:lvl1pPr>
              <a:defRPr>
                <a:solidFill>
                  <a:schemeClr val="tx1"/>
                </a:solidFill>
                <a:latin typeface="Times New Roman" panose="02020603050405020304" pitchFamily="18" charset="0"/>
                <a:cs typeface="Arial" panose="020B0604020202020204" pitchFamily="34" charset="0"/>
              </a:defRPr>
            </a:lvl1pPr>
            <a:lvl2pPr marL="742950" indent="-285750">
              <a:defRPr>
                <a:solidFill>
                  <a:schemeClr val="tx1"/>
                </a:solidFill>
                <a:latin typeface="Times New Roman" panose="02020603050405020304" pitchFamily="18" charset="0"/>
                <a:cs typeface="Arial" panose="020B0604020202020204" pitchFamily="34" charset="0"/>
              </a:defRPr>
            </a:lvl2pPr>
            <a:lvl3pPr marL="1143000" indent="-228600">
              <a:defRPr>
                <a:solidFill>
                  <a:schemeClr val="tx1"/>
                </a:solidFill>
                <a:latin typeface="Times New Roman" panose="02020603050405020304" pitchFamily="18" charset="0"/>
                <a:cs typeface="Arial" panose="020B0604020202020204" pitchFamily="34" charset="0"/>
              </a:defRPr>
            </a:lvl3pPr>
            <a:lvl4pPr marL="1600200" indent="-228600">
              <a:defRPr>
                <a:solidFill>
                  <a:schemeClr val="tx1"/>
                </a:solidFill>
                <a:latin typeface="Times New Roman" panose="02020603050405020304" pitchFamily="18" charset="0"/>
                <a:cs typeface="Arial" panose="020B0604020202020204" pitchFamily="34" charset="0"/>
              </a:defRPr>
            </a:lvl4pPr>
            <a:lvl5pPr marL="2057400" indent="-22860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fld id="{DE6332F6-8617-4869-B13D-3BEF58ECF795}" type="slidenum">
              <a:rPr lang="en-US" altLang="en-US" smtClean="0">
                <a:latin typeface="Arial" panose="020B0604020202020204" pitchFamily="34" charset="0"/>
              </a:rPr>
              <a:pPr/>
              <a:t>2</a:t>
            </a:fld>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C49C4C6E-F0B8-49D2-854C-0624BBDEB06D}"/>
              </a:ext>
            </a:extLst>
          </p:cNvPr>
          <p:cNvSpPr>
            <a:spLocks noGrp="1" noRot="1" noChangeAspect="1" noChangeArrowheads="1" noTextEdit="1"/>
          </p:cNvSpPr>
          <p:nvPr>
            <p:ph type="sldImg"/>
          </p:nvPr>
        </p:nvSpPr>
        <p:spPr>
          <a:ln/>
        </p:spPr>
      </p:sp>
      <p:sp>
        <p:nvSpPr>
          <p:cNvPr id="7171" name="Notes Placeholder 2">
            <a:extLst>
              <a:ext uri="{FF2B5EF4-FFF2-40B4-BE49-F238E27FC236}">
                <a16:creationId xmlns:a16="http://schemas.microsoft.com/office/drawing/2014/main" id="{0E9A7145-FDF2-4DF4-A148-D2F8E3FCF150}"/>
              </a:ext>
            </a:extLst>
          </p:cNvPr>
          <p:cNvSpPr>
            <a:spLocks noGrp="1" noChangeArrowheads="1"/>
          </p:cNvSpPr>
          <p:nvPr>
            <p:ph type="body" idx="1"/>
          </p:nvPr>
        </p:nvSpPr>
        <p:spPr>
          <a:noFill/>
        </p:spPr>
        <p:txBody>
          <a:bodyPr/>
          <a:lstStyle/>
          <a:p>
            <a:endParaRPr lang="vi-VN" altLang="en-US"/>
          </a:p>
        </p:txBody>
      </p:sp>
      <p:sp>
        <p:nvSpPr>
          <p:cNvPr id="7172" name="Slide Number Placeholder 3">
            <a:extLst>
              <a:ext uri="{FF2B5EF4-FFF2-40B4-BE49-F238E27FC236}">
                <a16:creationId xmlns:a16="http://schemas.microsoft.com/office/drawing/2014/main" id="{9D145C4A-3D57-4805-8D91-CD4972F11EF8}"/>
              </a:ext>
            </a:extLst>
          </p:cNvPr>
          <p:cNvSpPr>
            <a:spLocks noGrp="1"/>
          </p:cNvSpPr>
          <p:nvPr>
            <p:ph type="sldNum" sz="quarter" idx="5"/>
          </p:nvPr>
        </p:nvSpPr>
        <p:spPr>
          <a:noFill/>
        </p:spPr>
        <p:txBody>
          <a:bodyPr/>
          <a:lstStyle>
            <a:lvl1pPr>
              <a:defRPr>
                <a:solidFill>
                  <a:schemeClr val="tx1"/>
                </a:solidFill>
                <a:latin typeface="Times New Roman" panose="02020603050405020304" pitchFamily="18" charset="0"/>
                <a:cs typeface="Arial" panose="020B0604020202020204" pitchFamily="34" charset="0"/>
              </a:defRPr>
            </a:lvl1pPr>
            <a:lvl2pPr marL="742950" indent="-285750">
              <a:defRPr>
                <a:solidFill>
                  <a:schemeClr val="tx1"/>
                </a:solidFill>
                <a:latin typeface="Times New Roman" panose="02020603050405020304" pitchFamily="18" charset="0"/>
                <a:cs typeface="Arial" panose="020B0604020202020204" pitchFamily="34" charset="0"/>
              </a:defRPr>
            </a:lvl2pPr>
            <a:lvl3pPr marL="1143000" indent="-228600">
              <a:defRPr>
                <a:solidFill>
                  <a:schemeClr val="tx1"/>
                </a:solidFill>
                <a:latin typeface="Times New Roman" panose="02020603050405020304" pitchFamily="18" charset="0"/>
                <a:cs typeface="Arial" panose="020B0604020202020204" pitchFamily="34" charset="0"/>
              </a:defRPr>
            </a:lvl3pPr>
            <a:lvl4pPr marL="1600200" indent="-228600">
              <a:defRPr>
                <a:solidFill>
                  <a:schemeClr val="tx1"/>
                </a:solidFill>
                <a:latin typeface="Times New Roman" panose="02020603050405020304" pitchFamily="18" charset="0"/>
                <a:cs typeface="Arial" panose="020B0604020202020204" pitchFamily="34" charset="0"/>
              </a:defRPr>
            </a:lvl4pPr>
            <a:lvl5pPr marL="2057400" indent="-22860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fld id="{DE6332F6-8617-4869-B13D-3BEF58ECF795}" type="slidenum">
              <a:rPr lang="en-US" altLang="en-US" smtClean="0">
                <a:latin typeface="Arial" panose="020B0604020202020204" pitchFamily="34" charset="0"/>
              </a:rPr>
              <a:pPr/>
              <a:t>11</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C49C4C6E-F0B8-49D2-854C-0624BBDEB06D}"/>
              </a:ext>
            </a:extLst>
          </p:cNvPr>
          <p:cNvSpPr>
            <a:spLocks noGrp="1" noRot="1" noChangeAspect="1" noChangeArrowheads="1" noTextEdit="1"/>
          </p:cNvSpPr>
          <p:nvPr>
            <p:ph type="sldImg"/>
          </p:nvPr>
        </p:nvSpPr>
        <p:spPr>
          <a:ln/>
        </p:spPr>
      </p:sp>
      <p:sp>
        <p:nvSpPr>
          <p:cNvPr id="7171" name="Notes Placeholder 2">
            <a:extLst>
              <a:ext uri="{FF2B5EF4-FFF2-40B4-BE49-F238E27FC236}">
                <a16:creationId xmlns:a16="http://schemas.microsoft.com/office/drawing/2014/main" id="{0E9A7145-FDF2-4DF4-A148-D2F8E3FCF150}"/>
              </a:ext>
            </a:extLst>
          </p:cNvPr>
          <p:cNvSpPr>
            <a:spLocks noGrp="1" noChangeArrowheads="1"/>
          </p:cNvSpPr>
          <p:nvPr>
            <p:ph type="body" idx="1"/>
          </p:nvPr>
        </p:nvSpPr>
        <p:spPr>
          <a:noFill/>
        </p:spPr>
        <p:txBody>
          <a:bodyPr/>
          <a:lstStyle/>
          <a:p>
            <a:endParaRPr lang="vi-VN" altLang="en-US"/>
          </a:p>
        </p:txBody>
      </p:sp>
      <p:sp>
        <p:nvSpPr>
          <p:cNvPr id="7172" name="Slide Number Placeholder 3">
            <a:extLst>
              <a:ext uri="{FF2B5EF4-FFF2-40B4-BE49-F238E27FC236}">
                <a16:creationId xmlns:a16="http://schemas.microsoft.com/office/drawing/2014/main" id="{9D145C4A-3D57-4805-8D91-CD4972F11EF8}"/>
              </a:ext>
            </a:extLst>
          </p:cNvPr>
          <p:cNvSpPr>
            <a:spLocks noGrp="1"/>
          </p:cNvSpPr>
          <p:nvPr>
            <p:ph type="sldNum" sz="quarter" idx="5"/>
          </p:nvPr>
        </p:nvSpPr>
        <p:spPr>
          <a:noFill/>
        </p:spPr>
        <p:txBody>
          <a:bodyPr/>
          <a:lstStyle>
            <a:lvl1pPr>
              <a:defRPr>
                <a:solidFill>
                  <a:schemeClr val="tx1"/>
                </a:solidFill>
                <a:latin typeface="Times New Roman" panose="02020603050405020304" pitchFamily="18" charset="0"/>
                <a:cs typeface="Arial" panose="020B0604020202020204" pitchFamily="34" charset="0"/>
              </a:defRPr>
            </a:lvl1pPr>
            <a:lvl2pPr marL="742950" indent="-285750">
              <a:defRPr>
                <a:solidFill>
                  <a:schemeClr val="tx1"/>
                </a:solidFill>
                <a:latin typeface="Times New Roman" panose="02020603050405020304" pitchFamily="18" charset="0"/>
                <a:cs typeface="Arial" panose="020B0604020202020204" pitchFamily="34" charset="0"/>
              </a:defRPr>
            </a:lvl2pPr>
            <a:lvl3pPr marL="1143000" indent="-228600">
              <a:defRPr>
                <a:solidFill>
                  <a:schemeClr val="tx1"/>
                </a:solidFill>
                <a:latin typeface="Times New Roman" panose="02020603050405020304" pitchFamily="18" charset="0"/>
                <a:cs typeface="Arial" panose="020B0604020202020204" pitchFamily="34" charset="0"/>
              </a:defRPr>
            </a:lvl3pPr>
            <a:lvl4pPr marL="1600200" indent="-228600">
              <a:defRPr>
                <a:solidFill>
                  <a:schemeClr val="tx1"/>
                </a:solidFill>
                <a:latin typeface="Times New Roman" panose="02020603050405020304" pitchFamily="18" charset="0"/>
                <a:cs typeface="Arial" panose="020B0604020202020204" pitchFamily="34" charset="0"/>
              </a:defRPr>
            </a:lvl4pPr>
            <a:lvl5pPr marL="2057400" indent="-228600">
              <a:defRPr>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fld id="{DE6332F6-8617-4869-B13D-3BEF58ECF795}" type="slidenum">
              <a:rPr lang="en-US" altLang="en-US" smtClean="0">
                <a:latin typeface="Arial" panose="020B0604020202020204" pitchFamily="34" charset="0"/>
              </a:rPr>
              <a:pPr/>
              <a:t>17</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FB875-A826-46B2-A59F-BEE6169142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80201308-C078-45F4-9DFA-D5FFA9F383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6D6F9446-22E5-4460-B1DE-012DEB283BA5}"/>
              </a:ext>
            </a:extLst>
          </p:cNvPr>
          <p:cNvSpPr>
            <a:spLocks noGrp="1"/>
          </p:cNvSpPr>
          <p:nvPr>
            <p:ph type="dt" sz="half" idx="10"/>
          </p:nvPr>
        </p:nvSpPr>
        <p:spPr/>
        <p:txBody>
          <a:bodyPr/>
          <a:lstStyle/>
          <a:p>
            <a:fld id="{74A4C8E5-8FBC-4C82-8B1E-F93D4B62F0E1}" type="datetimeFigureOut">
              <a:rPr lang="vi-VN" smtClean="0"/>
              <a:pPr/>
              <a:t>15/04/2022</a:t>
            </a:fld>
            <a:endParaRPr lang="vi-VN"/>
          </a:p>
        </p:txBody>
      </p:sp>
      <p:sp>
        <p:nvSpPr>
          <p:cNvPr id="5" name="Footer Placeholder 4">
            <a:extLst>
              <a:ext uri="{FF2B5EF4-FFF2-40B4-BE49-F238E27FC236}">
                <a16:creationId xmlns:a16="http://schemas.microsoft.com/office/drawing/2014/main" id="{3CA20C22-CC24-4F1E-A42F-6A20FE56BA27}"/>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7BEBB01A-A862-4D83-B906-22CCB2CF9804}"/>
              </a:ext>
            </a:extLst>
          </p:cNvPr>
          <p:cNvSpPr>
            <a:spLocks noGrp="1"/>
          </p:cNvSpPr>
          <p:nvPr>
            <p:ph type="sldNum" sz="quarter" idx="12"/>
          </p:nvPr>
        </p:nvSpPr>
        <p:spPr/>
        <p:txBody>
          <a:bodyPr/>
          <a:lstStyle/>
          <a:p>
            <a:fld id="{6C5D00E7-D53B-46B1-A04E-825B932CEDF8}" type="slidenum">
              <a:rPr lang="vi-VN" smtClean="0"/>
              <a:pPr/>
              <a:t>‹#›</a:t>
            </a:fld>
            <a:endParaRPr lang="vi-VN"/>
          </a:p>
        </p:txBody>
      </p:sp>
    </p:spTree>
    <p:extLst>
      <p:ext uri="{BB962C8B-B14F-4D97-AF65-F5344CB8AC3E}">
        <p14:creationId xmlns:p14="http://schemas.microsoft.com/office/powerpoint/2010/main" val="2102961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BD64B-6D0F-47A4-8787-5AC791E00AE7}"/>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DC26C30F-40E4-4018-89C7-BD14F377A20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C3B57E98-EA9A-4526-B765-3C508817133C}"/>
              </a:ext>
            </a:extLst>
          </p:cNvPr>
          <p:cNvSpPr>
            <a:spLocks noGrp="1"/>
          </p:cNvSpPr>
          <p:nvPr>
            <p:ph type="dt" sz="half" idx="10"/>
          </p:nvPr>
        </p:nvSpPr>
        <p:spPr/>
        <p:txBody>
          <a:bodyPr/>
          <a:lstStyle/>
          <a:p>
            <a:fld id="{74A4C8E5-8FBC-4C82-8B1E-F93D4B62F0E1}" type="datetimeFigureOut">
              <a:rPr lang="vi-VN" smtClean="0"/>
              <a:pPr/>
              <a:t>15/04/2022</a:t>
            </a:fld>
            <a:endParaRPr lang="vi-VN"/>
          </a:p>
        </p:txBody>
      </p:sp>
      <p:sp>
        <p:nvSpPr>
          <p:cNvPr id="5" name="Footer Placeholder 4">
            <a:extLst>
              <a:ext uri="{FF2B5EF4-FFF2-40B4-BE49-F238E27FC236}">
                <a16:creationId xmlns:a16="http://schemas.microsoft.com/office/drawing/2014/main" id="{E8E480CD-69AB-458A-BC0B-56C46A3E9AC7}"/>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12765CC-1A05-4307-9AFE-5BD50D3B6DCC}"/>
              </a:ext>
            </a:extLst>
          </p:cNvPr>
          <p:cNvSpPr>
            <a:spLocks noGrp="1"/>
          </p:cNvSpPr>
          <p:nvPr>
            <p:ph type="sldNum" sz="quarter" idx="12"/>
          </p:nvPr>
        </p:nvSpPr>
        <p:spPr/>
        <p:txBody>
          <a:bodyPr/>
          <a:lstStyle/>
          <a:p>
            <a:fld id="{6C5D00E7-D53B-46B1-A04E-825B932CEDF8}" type="slidenum">
              <a:rPr lang="vi-VN" smtClean="0"/>
              <a:pPr/>
              <a:t>‹#›</a:t>
            </a:fld>
            <a:endParaRPr lang="vi-VN"/>
          </a:p>
        </p:txBody>
      </p:sp>
    </p:spTree>
    <p:extLst>
      <p:ext uri="{BB962C8B-B14F-4D97-AF65-F5344CB8AC3E}">
        <p14:creationId xmlns:p14="http://schemas.microsoft.com/office/powerpoint/2010/main" val="4235865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B01665-E45F-49E0-9BEA-719236409AC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5AADD8C6-031A-48AA-BB69-6E9C1A5E75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2B83B8F-DCC9-4814-AE39-1C8C584F5D23}"/>
              </a:ext>
            </a:extLst>
          </p:cNvPr>
          <p:cNvSpPr>
            <a:spLocks noGrp="1"/>
          </p:cNvSpPr>
          <p:nvPr>
            <p:ph type="dt" sz="half" idx="10"/>
          </p:nvPr>
        </p:nvSpPr>
        <p:spPr/>
        <p:txBody>
          <a:bodyPr/>
          <a:lstStyle/>
          <a:p>
            <a:fld id="{74A4C8E5-8FBC-4C82-8B1E-F93D4B62F0E1}" type="datetimeFigureOut">
              <a:rPr lang="vi-VN" smtClean="0"/>
              <a:pPr/>
              <a:t>15/04/2022</a:t>
            </a:fld>
            <a:endParaRPr lang="vi-VN"/>
          </a:p>
        </p:txBody>
      </p:sp>
      <p:sp>
        <p:nvSpPr>
          <p:cNvPr id="5" name="Footer Placeholder 4">
            <a:extLst>
              <a:ext uri="{FF2B5EF4-FFF2-40B4-BE49-F238E27FC236}">
                <a16:creationId xmlns:a16="http://schemas.microsoft.com/office/drawing/2014/main" id="{CEC612D3-B028-4A6E-B69E-31ED0B61716B}"/>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5B277BC4-B1F3-4F23-BB0D-6A8EEF5782E2}"/>
              </a:ext>
            </a:extLst>
          </p:cNvPr>
          <p:cNvSpPr>
            <a:spLocks noGrp="1"/>
          </p:cNvSpPr>
          <p:nvPr>
            <p:ph type="sldNum" sz="quarter" idx="12"/>
          </p:nvPr>
        </p:nvSpPr>
        <p:spPr/>
        <p:txBody>
          <a:bodyPr/>
          <a:lstStyle/>
          <a:p>
            <a:fld id="{6C5D00E7-D53B-46B1-A04E-825B932CEDF8}" type="slidenum">
              <a:rPr lang="vi-VN" smtClean="0"/>
              <a:pPr/>
              <a:t>‹#›</a:t>
            </a:fld>
            <a:endParaRPr lang="vi-VN"/>
          </a:p>
        </p:txBody>
      </p:sp>
    </p:spTree>
    <p:extLst>
      <p:ext uri="{BB962C8B-B14F-4D97-AF65-F5344CB8AC3E}">
        <p14:creationId xmlns:p14="http://schemas.microsoft.com/office/powerpoint/2010/main" val="952531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6649C-DB80-4CC8-9B4A-8DF57B21212D}"/>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61E8F8D6-999A-497B-A625-5CC8B20653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DA0FC3A-6E4D-4D0C-81E7-108B80324251}"/>
              </a:ext>
            </a:extLst>
          </p:cNvPr>
          <p:cNvSpPr>
            <a:spLocks noGrp="1"/>
          </p:cNvSpPr>
          <p:nvPr>
            <p:ph type="dt" sz="half" idx="10"/>
          </p:nvPr>
        </p:nvSpPr>
        <p:spPr/>
        <p:txBody>
          <a:bodyPr/>
          <a:lstStyle/>
          <a:p>
            <a:fld id="{74A4C8E5-8FBC-4C82-8B1E-F93D4B62F0E1}" type="datetimeFigureOut">
              <a:rPr lang="vi-VN" smtClean="0"/>
              <a:pPr/>
              <a:t>15/04/2022</a:t>
            </a:fld>
            <a:endParaRPr lang="vi-VN"/>
          </a:p>
        </p:txBody>
      </p:sp>
      <p:sp>
        <p:nvSpPr>
          <p:cNvPr id="5" name="Footer Placeholder 4">
            <a:extLst>
              <a:ext uri="{FF2B5EF4-FFF2-40B4-BE49-F238E27FC236}">
                <a16:creationId xmlns:a16="http://schemas.microsoft.com/office/drawing/2014/main" id="{014FC61B-C4B0-4C07-9511-3F4D90B464A7}"/>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B6799E0F-9786-4FAF-A314-329949F04670}"/>
              </a:ext>
            </a:extLst>
          </p:cNvPr>
          <p:cNvSpPr>
            <a:spLocks noGrp="1"/>
          </p:cNvSpPr>
          <p:nvPr>
            <p:ph type="sldNum" sz="quarter" idx="12"/>
          </p:nvPr>
        </p:nvSpPr>
        <p:spPr/>
        <p:txBody>
          <a:bodyPr/>
          <a:lstStyle/>
          <a:p>
            <a:fld id="{6C5D00E7-D53B-46B1-A04E-825B932CEDF8}" type="slidenum">
              <a:rPr lang="vi-VN" smtClean="0"/>
              <a:pPr/>
              <a:t>‹#›</a:t>
            </a:fld>
            <a:endParaRPr lang="vi-VN"/>
          </a:p>
        </p:txBody>
      </p:sp>
    </p:spTree>
    <p:extLst>
      <p:ext uri="{BB962C8B-B14F-4D97-AF65-F5344CB8AC3E}">
        <p14:creationId xmlns:p14="http://schemas.microsoft.com/office/powerpoint/2010/main" val="1271718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CB658-DF57-43E5-A31F-7FAC220D65E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7B5E3631-A63E-4E0F-B8F8-009085B4F5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4AA1F4-E0D2-4F8B-BB60-933A9F76C5AC}"/>
              </a:ext>
            </a:extLst>
          </p:cNvPr>
          <p:cNvSpPr>
            <a:spLocks noGrp="1"/>
          </p:cNvSpPr>
          <p:nvPr>
            <p:ph type="dt" sz="half" idx="10"/>
          </p:nvPr>
        </p:nvSpPr>
        <p:spPr/>
        <p:txBody>
          <a:bodyPr/>
          <a:lstStyle/>
          <a:p>
            <a:fld id="{74A4C8E5-8FBC-4C82-8B1E-F93D4B62F0E1}" type="datetimeFigureOut">
              <a:rPr lang="vi-VN" smtClean="0"/>
              <a:pPr/>
              <a:t>15/04/2022</a:t>
            </a:fld>
            <a:endParaRPr lang="vi-VN"/>
          </a:p>
        </p:txBody>
      </p:sp>
      <p:sp>
        <p:nvSpPr>
          <p:cNvPr id="5" name="Footer Placeholder 4">
            <a:extLst>
              <a:ext uri="{FF2B5EF4-FFF2-40B4-BE49-F238E27FC236}">
                <a16:creationId xmlns:a16="http://schemas.microsoft.com/office/drawing/2014/main" id="{53C9640F-199D-4F6B-9F40-390832672093}"/>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FC42028C-0F49-4207-A88C-107D088A857D}"/>
              </a:ext>
            </a:extLst>
          </p:cNvPr>
          <p:cNvSpPr>
            <a:spLocks noGrp="1"/>
          </p:cNvSpPr>
          <p:nvPr>
            <p:ph type="sldNum" sz="quarter" idx="12"/>
          </p:nvPr>
        </p:nvSpPr>
        <p:spPr/>
        <p:txBody>
          <a:bodyPr/>
          <a:lstStyle/>
          <a:p>
            <a:fld id="{6C5D00E7-D53B-46B1-A04E-825B932CEDF8}" type="slidenum">
              <a:rPr lang="vi-VN" smtClean="0"/>
              <a:pPr/>
              <a:t>‹#›</a:t>
            </a:fld>
            <a:endParaRPr lang="vi-VN"/>
          </a:p>
        </p:txBody>
      </p:sp>
    </p:spTree>
    <p:extLst>
      <p:ext uri="{BB962C8B-B14F-4D97-AF65-F5344CB8AC3E}">
        <p14:creationId xmlns:p14="http://schemas.microsoft.com/office/powerpoint/2010/main" val="2276163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4665D-9C6C-4B9F-A7AB-47AF752520F4}"/>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1CF0C409-D1DF-4B91-ADC6-6E2F430C8A3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6AA90C39-A99D-465D-A50B-A9DDF4D4EE3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0B8F1E90-7EC8-4DCF-85AA-7954DF83DD96}"/>
              </a:ext>
            </a:extLst>
          </p:cNvPr>
          <p:cNvSpPr>
            <a:spLocks noGrp="1"/>
          </p:cNvSpPr>
          <p:nvPr>
            <p:ph type="dt" sz="half" idx="10"/>
          </p:nvPr>
        </p:nvSpPr>
        <p:spPr/>
        <p:txBody>
          <a:bodyPr/>
          <a:lstStyle/>
          <a:p>
            <a:fld id="{74A4C8E5-8FBC-4C82-8B1E-F93D4B62F0E1}" type="datetimeFigureOut">
              <a:rPr lang="vi-VN" smtClean="0"/>
              <a:pPr/>
              <a:t>15/04/2022</a:t>
            </a:fld>
            <a:endParaRPr lang="vi-VN"/>
          </a:p>
        </p:txBody>
      </p:sp>
      <p:sp>
        <p:nvSpPr>
          <p:cNvPr id="6" name="Footer Placeholder 5">
            <a:extLst>
              <a:ext uri="{FF2B5EF4-FFF2-40B4-BE49-F238E27FC236}">
                <a16:creationId xmlns:a16="http://schemas.microsoft.com/office/drawing/2014/main" id="{8E358412-B452-4827-B0A4-1F687421E63B}"/>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1BB0BD04-4B8C-4E2F-A48C-86551B2C6743}"/>
              </a:ext>
            </a:extLst>
          </p:cNvPr>
          <p:cNvSpPr>
            <a:spLocks noGrp="1"/>
          </p:cNvSpPr>
          <p:nvPr>
            <p:ph type="sldNum" sz="quarter" idx="12"/>
          </p:nvPr>
        </p:nvSpPr>
        <p:spPr/>
        <p:txBody>
          <a:bodyPr/>
          <a:lstStyle/>
          <a:p>
            <a:fld id="{6C5D00E7-D53B-46B1-A04E-825B932CEDF8}" type="slidenum">
              <a:rPr lang="vi-VN" smtClean="0"/>
              <a:pPr/>
              <a:t>‹#›</a:t>
            </a:fld>
            <a:endParaRPr lang="vi-VN"/>
          </a:p>
        </p:txBody>
      </p:sp>
    </p:spTree>
    <p:extLst>
      <p:ext uri="{BB962C8B-B14F-4D97-AF65-F5344CB8AC3E}">
        <p14:creationId xmlns:p14="http://schemas.microsoft.com/office/powerpoint/2010/main" val="2283240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EE932-63C7-45ED-8B4F-4D9688E6C41A}"/>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19252B0B-65F3-46C0-987C-08308D4301E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28CF22-95C3-46BC-8997-CAA93E643A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2A9529F7-C9FA-4A1B-9AF5-6EA73797F9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AE4E69-6919-49BF-A082-73CAB4B6A1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129F7104-949D-46DC-B513-C6A867468C7C}"/>
              </a:ext>
            </a:extLst>
          </p:cNvPr>
          <p:cNvSpPr>
            <a:spLocks noGrp="1"/>
          </p:cNvSpPr>
          <p:nvPr>
            <p:ph type="dt" sz="half" idx="10"/>
          </p:nvPr>
        </p:nvSpPr>
        <p:spPr/>
        <p:txBody>
          <a:bodyPr/>
          <a:lstStyle/>
          <a:p>
            <a:fld id="{74A4C8E5-8FBC-4C82-8B1E-F93D4B62F0E1}" type="datetimeFigureOut">
              <a:rPr lang="vi-VN" smtClean="0"/>
              <a:pPr/>
              <a:t>15/04/2022</a:t>
            </a:fld>
            <a:endParaRPr lang="vi-VN"/>
          </a:p>
        </p:txBody>
      </p:sp>
      <p:sp>
        <p:nvSpPr>
          <p:cNvPr id="8" name="Footer Placeholder 7">
            <a:extLst>
              <a:ext uri="{FF2B5EF4-FFF2-40B4-BE49-F238E27FC236}">
                <a16:creationId xmlns:a16="http://schemas.microsoft.com/office/drawing/2014/main" id="{78FF16F2-738E-4325-A9E7-D8BAD6FFD2AC}"/>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94FB475C-CD80-4C7A-8A52-DCDE042C7EDC}"/>
              </a:ext>
            </a:extLst>
          </p:cNvPr>
          <p:cNvSpPr>
            <a:spLocks noGrp="1"/>
          </p:cNvSpPr>
          <p:nvPr>
            <p:ph type="sldNum" sz="quarter" idx="12"/>
          </p:nvPr>
        </p:nvSpPr>
        <p:spPr/>
        <p:txBody>
          <a:bodyPr/>
          <a:lstStyle/>
          <a:p>
            <a:fld id="{6C5D00E7-D53B-46B1-A04E-825B932CEDF8}" type="slidenum">
              <a:rPr lang="vi-VN" smtClean="0"/>
              <a:pPr/>
              <a:t>‹#›</a:t>
            </a:fld>
            <a:endParaRPr lang="vi-VN"/>
          </a:p>
        </p:txBody>
      </p:sp>
    </p:spTree>
    <p:extLst>
      <p:ext uri="{BB962C8B-B14F-4D97-AF65-F5344CB8AC3E}">
        <p14:creationId xmlns:p14="http://schemas.microsoft.com/office/powerpoint/2010/main" val="4171599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C7AF7-C414-4820-8DC9-D570DA6A25B7}"/>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9570079A-5F2A-417D-9A24-4B1EADFC9D95}"/>
              </a:ext>
            </a:extLst>
          </p:cNvPr>
          <p:cNvSpPr>
            <a:spLocks noGrp="1"/>
          </p:cNvSpPr>
          <p:nvPr>
            <p:ph type="dt" sz="half" idx="10"/>
          </p:nvPr>
        </p:nvSpPr>
        <p:spPr/>
        <p:txBody>
          <a:bodyPr/>
          <a:lstStyle/>
          <a:p>
            <a:fld id="{74A4C8E5-8FBC-4C82-8B1E-F93D4B62F0E1}" type="datetimeFigureOut">
              <a:rPr lang="vi-VN" smtClean="0"/>
              <a:pPr/>
              <a:t>15/04/2022</a:t>
            </a:fld>
            <a:endParaRPr lang="vi-VN"/>
          </a:p>
        </p:txBody>
      </p:sp>
      <p:sp>
        <p:nvSpPr>
          <p:cNvPr id="4" name="Footer Placeholder 3">
            <a:extLst>
              <a:ext uri="{FF2B5EF4-FFF2-40B4-BE49-F238E27FC236}">
                <a16:creationId xmlns:a16="http://schemas.microsoft.com/office/drawing/2014/main" id="{D2330C09-BFDC-4D56-9F67-795CA611A0F8}"/>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838A127E-13A5-4641-879A-1E6EFB8A50FF}"/>
              </a:ext>
            </a:extLst>
          </p:cNvPr>
          <p:cNvSpPr>
            <a:spLocks noGrp="1"/>
          </p:cNvSpPr>
          <p:nvPr>
            <p:ph type="sldNum" sz="quarter" idx="12"/>
          </p:nvPr>
        </p:nvSpPr>
        <p:spPr/>
        <p:txBody>
          <a:bodyPr/>
          <a:lstStyle/>
          <a:p>
            <a:fld id="{6C5D00E7-D53B-46B1-A04E-825B932CEDF8}" type="slidenum">
              <a:rPr lang="vi-VN" smtClean="0"/>
              <a:pPr/>
              <a:t>‹#›</a:t>
            </a:fld>
            <a:endParaRPr lang="vi-VN"/>
          </a:p>
        </p:txBody>
      </p:sp>
    </p:spTree>
    <p:extLst>
      <p:ext uri="{BB962C8B-B14F-4D97-AF65-F5344CB8AC3E}">
        <p14:creationId xmlns:p14="http://schemas.microsoft.com/office/powerpoint/2010/main" val="39989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ACE2F0-8BA7-45DF-86DF-F807FA5C5B3C}"/>
              </a:ext>
            </a:extLst>
          </p:cNvPr>
          <p:cNvSpPr>
            <a:spLocks noGrp="1"/>
          </p:cNvSpPr>
          <p:nvPr>
            <p:ph type="dt" sz="half" idx="10"/>
          </p:nvPr>
        </p:nvSpPr>
        <p:spPr/>
        <p:txBody>
          <a:bodyPr/>
          <a:lstStyle/>
          <a:p>
            <a:fld id="{74A4C8E5-8FBC-4C82-8B1E-F93D4B62F0E1}" type="datetimeFigureOut">
              <a:rPr lang="vi-VN" smtClean="0"/>
              <a:pPr/>
              <a:t>15/04/2022</a:t>
            </a:fld>
            <a:endParaRPr lang="vi-VN"/>
          </a:p>
        </p:txBody>
      </p:sp>
      <p:sp>
        <p:nvSpPr>
          <p:cNvPr id="3" name="Footer Placeholder 2">
            <a:extLst>
              <a:ext uri="{FF2B5EF4-FFF2-40B4-BE49-F238E27FC236}">
                <a16:creationId xmlns:a16="http://schemas.microsoft.com/office/drawing/2014/main" id="{6E3FF405-D95A-4EDB-BE9E-055F4D7A769D}"/>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8DAF3202-0B9E-488F-A91A-926764FEE610}"/>
              </a:ext>
            </a:extLst>
          </p:cNvPr>
          <p:cNvSpPr>
            <a:spLocks noGrp="1"/>
          </p:cNvSpPr>
          <p:nvPr>
            <p:ph type="sldNum" sz="quarter" idx="12"/>
          </p:nvPr>
        </p:nvSpPr>
        <p:spPr/>
        <p:txBody>
          <a:bodyPr/>
          <a:lstStyle/>
          <a:p>
            <a:fld id="{6C5D00E7-D53B-46B1-A04E-825B932CEDF8}" type="slidenum">
              <a:rPr lang="vi-VN" smtClean="0"/>
              <a:pPr/>
              <a:t>‹#›</a:t>
            </a:fld>
            <a:endParaRPr lang="vi-VN"/>
          </a:p>
        </p:txBody>
      </p:sp>
    </p:spTree>
    <p:extLst>
      <p:ext uri="{BB962C8B-B14F-4D97-AF65-F5344CB8AC3E}">
        <p14:creationId xmlns:p14="http://schemas.microsoft.com/office/powerpoint/2010/main" val="3282443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DE8AF-4791-40C2-8E88-7819D5C117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62E4035F-553F-4EF2-9119-6D1234EE22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0B4B401D-FDC9-4B2F-869E-831E367BC1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032A24-8FD8-43BA-AB28-A4C946CC996F}"/>
              </a:ext>
            </a:extLst>
          </p:cNvPr>
          <p:cNvSpPr>
            <a:spLocks noGrp="1"/>
          </p:cNvSpPr>
          <p:nvPr>
            <p:ph type="dt" sz="half" idx="10"/>
          </p:nvPr>
        </p:nvSpPr>
        <p:spPr/>
        <p:txBody>
          <a:bodyPr/>
          <a:lstStyle/>
          <a:p>
            <a:fld id="{74A4C8E5-8FBC-4C82-8B1E-F93D4B62F0E1}" type="datetimeFigureOut">
              <a:rPr lang="vi-VN" smtClean="0"/>
              <a:pPr/>
              <a:t>15/04/2022</a:t>
            </a:fld>
            <a:endParaRPr lang="vi-VN"/>
          </a:p>
        </p:txBody>
      </p:sp>
      <p:sp>
        <p:nvSpPr>
          <p:cNvPr id="6" name="Footer Placeholder 5">
            <a:extLst>
              <a:ext uri="{FF2B5EF4-FFF2-40B4-BE49-F238E27FC236}">
                <a16:creationId xmlns:a16="http://schemas.microsoft.com/office/drawing/2014/main" id="{F40DDE66-3BAE-45BF-B467-7F126522B145}"/>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4C1AACE3-0AD5-4E31-BC9A-501269C0D3DF}"/>
              </a:ext>
            </a:extLst>
          </p:cNvPr>
          <p:cNvSpPr>
            <a:spLocks noGrp="1"/>
          </p:cNvSpPr>
          <p:nvPr>
            <p:ph type="sldNum" sz="quarter" idx="12"/>
          </p:nvPr>
        </p:nvSpPr>
        <p:spPr/>
        <p:txBody>
          <a:bodyPr/>
          <a:lstStyle/>
          <a:p>
            <a:fld id="{6C5D00E7-D53B-46B1-A04E-825B932CEDF8}" type="slidenum">
              <a:rPr lang="vi-VN" smtClean="0"/>
              <a:pPr/>
              <a:t>‹#›</a:t>
            </a:fld>
            <a:endParaRPr lang="vi-VN"/>
          </a:p>
        </p:txBody>
      </p:sp>
    </p:spTree>
    <p:extLst>
      <p:ext uri="{BB962C8B-B14F-4D97-AF65-F5344CB8AC3E}">
        <p14:creationId xmlns:p14="http://schemas.microsoft.com/office/powerpoint/2010/main" val="455349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B1EE1-BC35-48BA-89AA-A3F7EB7D4F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CBA44E57-9E1D-40AF-80E4-C85B048DF8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9491E72A-118B-48AF-9C2E-9D6769A416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D2292B-2665-4412-BFFC-C5A26F27DC98}"/>
              </a:ext>
            </a:extLst>
          </p:cNvPr>
          <p:cNvSpPr>
            <a:spLocks noGrp="1"/>
          </p:cNvSpPr>
          <p:nvPr>
            <p:ph type="dt" sz="half" idx="10"/>
          </p:nvPr>
        </p:nvSpPr>
        <p:spPr/>
        <p:txBody>
          <a:bodyPr/>
          <a:lstStyle/>
          <a:p>
            <a:fld id="{74A4C8E5-8FBC-4C82-8B1E-F93D4B62F0E1}" type="datetimeFigureOut">
              <a:rPr lang="vi-VN" smtClean="0"/>
              <a:pPr/>
              <a:t>15/04/2022</a:t>
            </a:fld>
            <a:endParaRPr lang="vi-VN"/>
          </a:p>
        </p:txBody>
      </p:sp>
      <p:sp>
        <p:nvSpPr>
          <p:cNvPr id="6" name="Footer Placeholder 5">
            <a:extLst>
              <a:ext uri="{FF2B5EF4-FFF2-40B4-BE49-F238E27FC236}">
                <a16:creationId xmlns:a16="http://schemas.microsoft.com/office/drawing/2014/main" id="{7E33D057-3842-4018-8207-0648D0273061}"/>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B4142546-640C-4999-BEBE-3F04E24BB575}"/>
              </a:ext>
            </a:extLst>
          </p:cNvPr>
          <p:cNvSpPr>
            <a:spLocks noGrp="1"/>
          </p:cNvSpPr>
          <p:nvPr>
            <p:ph type="sldNum" sz="quarter" idx="12"/>
          </p:nvPr>
        </p:nvSpPr>
        <p:spPr/>
        <p:txBody>
          <a:bodyPr/>
          <a:lstStyle/>
          <a:p>
            <a:fld id="{6C5D00E7-D53B-46B1-A04E-825B932CEDF8}" type="slidenum">
              <a:rPr lang="vi-VN" smtClean="0"/>
              <a:pPr/>
              <a:t>‹#›</a:t>
            </a:fld>
            <a:endParaRPr lang="vi-VN"/>
          </a:p>
        </p:txBody>
      </p:sp>
    </p:spTree>
    <p:extLst>
      <p:ext uri="{BB962C8B-B14F-4D97-AF65-F5344CB8AC3E}">
        <p14:creationId xmlns:p14="http://schemas.microsoft.com/office/powerpoint/2010/main" val="4175277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CC69D5-D2AD-4C75-AEC8-1BF5F6C5D3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34730D88-1B7D-4355-ABC3-13058A8F5B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30D58A6C-2AA7-4839-85F7-EC2F37CFF00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A4C8E5-8FBC-4C82-8B1E-F93D4B62F0E1}" type="datetimeFigureOut">
              <a:rPr lang="vi-VN" smtClean="0"/>
              <a:pPr/>
              <a:t>15/04/2022</a:t>
            </a:fld>
            <a:endParaRPr lang="vi-VN"/>
          </a:p>
        </p:txBody>
      </p:sp>
      <p:sp>
        <p:nvSpPr>
          <p:cNvPr id="5" name="Footer Placeholder 4">
            <a:extLst>
              <a:ext uri="{FF2B5EF4-FFF2-40B4-BE49-F238E27FC236}">
                <a16:creationId xmlns:a16="http://schemas.microsoft.com/office/drawing/2014/main" id="{113A8D89-68BF-4056-A04D-C805CE994C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01152DA2-B241-4B99-9899-FF29C28E0C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5D00E7-D53B-46B1-A04E-825B932CEDF8}" type="slidenum">
              <a:rPr lang="vi-VN" smtClean="0"/>
              <a:pPr/>
              <a:t>‹#›</a:t>
            </a:fld>
            <a:endParaRPr lang="vi-VN"/>
          </a:p>
        </p:txBody>
      </p:sp>
    </p:spTree>
    <p:extLst>
      <p:ext uri="{BB962C8B-B14F-4D97-AF65-F5344CB8AC3E}">
        <p14:creationId xmlns:p14="http://schemas.microsoft.com/office/powerpoint/2010/main" val="4070934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8968F1D8-7BF7-184D-ACE9-6BCE159B768F}"/>
              </a:ext>
            </a:extLst>
          </p:cNvPr>
          <p:cNvSpPr>
            <a:spLocks noGrp="1" noChangeArrowheads="1"/>
          </p:cNvSpPr>
          <p:nvPr>
            <p:ph type="title"/>
          </p:nvPr>
        </p:nvSpPr>
        <p:spPr/>
        <p:txBody>
          <a:bodyPr/>
          <a:lstStyle/>
          <a:p>
            <a:endParaRPr lang="en-VN" altLang="en-VN"/>
          </a:p>
        </p:txBody>
      </p:sp>
      <p:pic>
        <p:nvPicPr>
          <p:cNvPr id="3075" name="Content Placeholder 4">
            <a:extLst>
              <a:ext uri="{FF2B5EF4-FFF2-40B4-BE49-F238E27FC236}">
                <a16:creationId xmlns:a16="http://schemas.microsoft.com/office/drawing/2014/main" id="{2F3E450D-7516-9244-A80F-2C421852DE0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0" y="0"/>
            <a:ext cx="12192000" cy="6858000"/>
          </a:xfrm>
        </p:spPr>
      </p:pic>
      <p:sp>
        <p:nvSpPr>
          <p:cNvPr id="3076" name="TextBox 5">
            <a:extLst>
              <a:ext uri="{FF2B5EF4-FFF2-40B4-BE49-F238E27FC236}">
                <a16:creationId xmlns:a16="http://schemas.microsoft.com/office/drawing/2014/main" id="{07AF5590-22D2-A64C-A753-82FC281A9CD7}"/>
              </a:ext>
            </a:extLst>
          </p:cNvPr>
          <p:cNvSpPr txBox="1">
            <a:spLocks noChangeArrowheads="1"/>
          </p:cNvSpPr>
          <p:nvPr/>
        </p:nvSpPr>
        <p:spPr bwMode="auto">
          <a:xfrm>
            <a:off x="1808956" y="2397948"/>
            <a:ext cx="8574087"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endParaRPr lang="en-US" altLang="en-VN" sz="4000" b="1" dirty="0">
              <a:solidFill>
                <a:srgbClr val="002060"/>
              </a:solidFill>
              <a:latin typeface="Times New Roman" panose="02020603050405020304" pitchFamily="18" charset="0"/>
              <a:cs typeface="Times New Roman" panose="02020603050405020304" pitchFamily="18" charset="0"/>
            </a:endParaRPr>
          </a:p>
          <a:p>
            <a:pPr algn="ctr"/>
            <a:r>
              <a:rPr lang="en-US" altLang="en-VN" sz="4400" b="1" dirty="0">
                <a:solidFill>
                  <a:srgbClr val="C00000"/>
                </a:solidFill>
                <a:latin typeface="Times New Roman" panose="02020603050405020304" pitchFamily="18" charset="0"/>
                <a:cs typeface="Times New Roman" panose="02020603050405020304" pitchFamily="18" charset="0"/>
              </a:rPr>
              <a:t>MÔN: LUYỆN TỪ </a:t>
            </a:r>
            <a:r>
              <a:rPr lang="en-US" altLang="en-VN" sz="4400" b="1">
                <a:solidFill>
                  <a:srgbClr val="C00000"/>
                </a:solidFill>
                <a:latin typeface="Times New Roman" panose="02020603050405020304" pitchFamily="18" charset="0"/>
                <a:cs typeface="Times New Roman" panose="02020603050405020304" pitchFamily="18" charset="0"/>
              </a:rPr>
              <a:t>VÀ CÂU</a:t>
            </a:r>
            <a:endParaRPr lang="en-US" altLang="en-VN" sz="4400" b="1" dirty="0">
              <a:solidFill>
                <a:srgbClr val="C00000"/>
              </a:solidFill>
              <a:latin typeface="Times New Roman" panose="02020603050405020304" pitchFamily="18" charset="0"/>
              <a:cs typeface="Times New Roman" panose="02020603050405020304" pitchFamily="18" charset="0"/>
            </a:endParaRPr>
          </a:p>
          <a:p>
            <a:pPr algn="ctr"/>
            <a:r>
              <a:rPr lang="en-US" altLang="en-VN" sz="4400" b="1" i="1" dirty="0">
                <a:solidFill>
                  <a:srgbClr val="C00000"/>
                </a:solidFill>
                <a:latin typeface="Times New Roman" panose="02020603050405020304" pitchFamily="18" charset="0"/>
                <a:cs typeface="Times New Roman" panose="02020603050405020304" pitchFamily="18" charset="0"/>
              </a:rPr>
              <a:t>                           </a:t>
            </a:r>
            <a:endParaRPr lang="en-US" altLang="en-VN" sz="3200" b="1" i="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ransition spd="med">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5" name="Text Box 5"/>
          <p:cNvSpPr txBox="1">
            <a:spLocks noChangeArrowheads="1"/>
          </p:cNvSpPr>
          <p:nvPr/>
        </p:nvSpPr>
        <p:spPr bwMode="auto">
          <a:xfrm>
            <a:off x="572301" y="609599"/>
            <a:ext cx="10361997" cy="3338863"/>
          </a:xfrm>
          <a:prstGeom prst="rect">
            <a:avLst/>
          </a:prstGeom>
          <a:noFill/>
          <a:ln w="28575">
            <a:solidFill>
              <a:srgbClr val="FF00FF"/>
            </a:solidFill>
            <a:miter lim="800000"/>
            <a:headEnd/>
            <a:tailEnd/>
          </a:ln>
        </p:spPr>
        <p:txBody>
          <a:bodyPr wrap="square">
            <a:spAutoFit/>
          </a:bodyPr>
          <a:lstStyle/>
          <a:p>
            <a:pPr marL="342900" indent="-342900" algn="just">
              <a:lnSpc>
                <a:spcPct val="150000"/>
              </a:lnSpc>
            </a:pPr>
            <a:r>
              <a:rPr lang="en-US" sz="3200" b="1" dirty="0">
                <a:solidFill>
                  <a:srgbClr val="FF0000"/>
                </a:solidFill>
                <a:latin typeface="Times New Roman" pitchFamily="18" charset="0"/>
                <a:cs typeface="Times New Roman" pitchFamily="18" charset="0"/>
              </a:rPr>
              <a:t>II. </a:t>
            </a:r>
            <a:r>
              <a:rPr lang="en-US" sz="3200" b="1" u="sng" dirty="0" err="1">
                <a:solidFill>
                  <a:srgbClr val="FF0000"/>
                </a:solidFill>
                <a:latin typeface="Times New Roman" pitchFamily="18" charset="0"/>
                <a:cs typeface="Times New Roman" pitchFamily="18" charset="0"/>
              </a:rPr>
              <a:t>Ghi</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nhớ</a:t>
            </a:r>
            <a:r>
              <a:rPr lang="en-US" sz="3200" b="1" dirty="0">
                <a:solidFill>
                  <a:srgbClr val="FF0000"/>
                </a:solidFill>
                <a:latin typeface="Times New Roman" pitchFamily="18" charset="0"/>
                <a:cs typeface="Times New Roman" pitchFamily="18" charset="0"/>
              </a:rPr>
              <a:t>:</a:t>
            </a:r>
          </a:p>
          <a:p>
            <a:pPr marL="342900" indent="-342900" algn="just">
              <a:lnSpc>
                <a:spcPct val="150000"/>
              </a:lnSpc>
              <a:buFontTx/>
              <a:buAutoNum type="arabicPeriod"/>
            </a:pPr>
            <a:r>
              <a:rPr lang="en-US" sz="2800" b="1" dirty="0" err="1">
                <a:latin typeface="Times New Roman" pitchFamily="18" charset="0"/>
                <a:cs typeface="Times New Roman" pitchFamily="18" charset="0"/>
              </a:rPr>
              <a:t>Câu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cảm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câu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cảm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thán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là</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câu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dùng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để</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bộc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lộ</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cảm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xúc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vui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mừng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thán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phục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đau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xót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ngạc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nhiên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của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người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nói</a:t>
            </a:r>
            <a:r>
              <a:rPr lang="en-US" sz="2800" b="1" dirty="0">
                <a:latin typeface="Times New Roman" pitchFamily="18" charset="0"/>
                <a:cs typeface="Times New Roman" pitchFamily="18" charset="0"/>
              </a:rPr>
              <a:t>.</a:t>
            </a:r>
          </a:p>
          <a:p>
            <a:pPr marL="342900" indent="-342900" algn="just">
              <a:lnSpc>
                <a:spcPct val="150000"/>
              </a:lnSpc>
              <a:buFontTx/>
              <a:buAutoNum type="arabicPeriod"/>
            </a:pPr>
            <a:r>
              <a:rPr lang="en-US" sz="2800" b="1" dirty="0" err="1">
                <a:latin typeface="Times New Roman" pitchFamily="18" charset="0"/>
                <a:cs typeface="Times New Roman" pitchFamily="18" charset="0"/>
              </a:rPr>
              <a:t>Trong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câu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cảm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thường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có</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các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từ</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ngữ</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ôi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chao</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chà</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trời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quá</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lắm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thật</a:t>
            </a:r>
            <a:r>
              <a:rPr lang="en-US" sz="2800" b="1" dirty="0">
                <a:latin typeface="Times New Roman" pitchFamily="18" charset="0"/>
                <a:cs typeface="Times New Roman" pitchFamily="18" charset="0"/>
              </a:rPr>
              <a:t>…</a:t>
            </a:r>
            <a:r>
              <a:rPr lang="en-US" sz="2800" b="1" dirty="0" err="1">
                <a:latin typeface="Times New Roman" pitchFamily="18" charset="0"/>
                <a:cs typeface="Times New Roman" pitchFamily="18" charset="0"/>
              </a:rPr>
              <a:t>Khi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viết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cuối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câu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cảm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thường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có</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dấu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chấm</a:t>
            </a:r>
            <a:r>
              <a:rPr lang="en-US" sz="2800" b="1" dirty="0">
                <a:latin typeface="Times New Roman" pitchFamily="18" charset="0"/>
                <a:cs typeface="Times New Roman" pitchFamily="18" charset="0"/>
              </a:rPr>
              <a:t> than (!).</a:t>
            </a:r>
          </a:p>
        </p:txBody>
      </p:sp>
      <p:pic>
        <p:nvPicPr>
          <p:cNvPr id="9219" name="Picture 6"/>
          <p:cNvPicPr>
            <a:picLocks noChangeAspect="1" noChangeArrowheads="1"/>
          </p:cNvPicPr>
          <p:nvPr/>
        </p:nvPicPr>
        <p:blipFill>
          <a:blip r:embed="rId2"/>
          <a:srcRect/>
          <a:stretch>
            <a:fillRect/>
          </a:stretch>
        </p:blipFill>
        <p:spPr bwMode="auto">
          <a:xfrm>
            <a:off x="1524000" y="6293541"/>
            <a:ext cx="9144000" cy="609600"/>
          </a:xfrm>
          <a:prstGeom prst="rect">
            <a:avLst/>
          </a:prstGeom>
          <a:noFill/>
          <a:ln w="9525">
            <a:noFill/>
            <a:miter lim="800000"/>
            <a:headEnd/>
            <a:tailEnd/>
          </a:ln>
        </p:spPr>
      </p:pic>
      <p:sp>
        <p:nvSpPr>
          <p:cNvPr id="117772" name="Text Box 12"/>
          <p:cNvSpPr txBox="1">
            <a:spLocks noChangeArrowheads="1"/>
          </p:cNvSpPr>
          <p:nvPr/>
        </p:nvSpPr>
        <p:spPr bwMode="auto">
          <a:xfrm>
            <a:off x="2142422" y="4892278"/>
            <a:ext cx="9638899" cy="523220"/>
          </a:xfrm>
          <a:prstGeom prst="rect">
            <a:avLst/>
          </a:prstGeom>
          <a:noFill/>
          <a:ln w="9525">
            <a:noFill/>
            <a:miter lim="800000"/>
            <a:headEnd/>
            <a:tailEnd/>
          </a:ln>
        </p:spPr>
        <p:txBody>
          <a:bodyPr wrap="square">
            <a:spAutoFit/>
          </a:bodyPr>
          <a:lstStyle/>
          <a:p>
            <a:pPr>
              <a:spcBef>
                <a:spcPct val="50000"/>
              </a:spcBef>
            </a:pPr>
            <a:r>
              <a:rPr lang="en-US" sz="2800">
                <a:latin typeface="Times New Roman" pitchFamily="18" charset="0"/>
                <a:cs typeface="Times New Roman" pitchFamily="18" charset="0"/>
              </a:rPr>
              <a:t>Hãy </a:t>
            </a:r>
            <a:r>
              <a:rPr lang="en-US" sz="2800" dirty="0" err="1">
                <a:latin typeface="Times New Roman" pitchFamily="18" charset="0"/>
                <a:cs typeface="Times New Roman" pitchFamily="18" charset="0"/>
              </a:rPr>
              <a:t>đặt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câu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xúc</a:t>
            </a:r>
            <a:r>
              <a:rPr lang="en-US" sz="2800" dirty="0">
                <a:latin typeface="Times New Roman" pitchFamily="18" charset="0"/>
                <a:cs typeface="Times New Roman" pitchFamily="18" charset="0"/>
              </a:rPr>
              <a:t> </a:t>
            </a:r>
            <a:r>
              <a:rPr lang="en-US" sz="2800" u="sng" dirty="0" err="1">
                <a:latin typeface="Times New Roman" pitchFamily="18" charset="0"/>
                <a:cs typeface="Times New Roman" pitchFamily="18" charset="0"/>
              </a:rPr>
              <a:t>vui</a:t>
            </a:r>
            <a:r>
              <a:rPr lang="en-US" sz="2800" u="sng" dirty="0">
                <a:latin typeface="Times New Roman" pitchFamily="18" charset="0"/>
                <a:cs typeface="Times New Roman" pitchFamily="18" charset="0"/>
              </a:rPr>
              <a:t> </a:t>
            </a:r>
            <a:r>
              <a:rPr lang="en-US" sz="2800" u="sng" dirty="0" err="1">
                <a:latin typeface="Times New Roman" pitchFamily="18" charset="0"/>
                <a:cs typeface="Times New Roman" pitchFamily="18" charset="0"/>
              </a:rPr>
              <a:t>mừng</a:t>
            </a:r>
            <a:r>
              <a:rPr lang="en-US" sz="2800" dirty="0">
                <a:latin typeface="Times New Roman" pitchFamily="18" charset="0"/>
                <a:cs typeface="Times New Roman" pitchFamily="18" charset="0"/>
              </a:rPr>
              <a:t> hay </a:t>
            </a:r>
            <a:r>
              <a:rPr lang="en-US" sz="2800" u="sng" dirty="0" err="1">
                <a:latin typeface="Times New Roman" pitchFamily="18" charset="0"/>
                <a:cs typeface="Times New Roman" pitchFamily="18" charset="0"/>
              </a:rPr>
              <a:t>thán</a:t>
            </a:r>
            <a:r>
              <a:rPr lang="en-US" sz="2800" u="sng" dirty="0">
                <a:latin typeface="Times New Roman" pitchFamily="18" charset="0"/>
                <a:cs typeface="Times New Roman" pitchFamily="18" charset="0"/>
              </a:rPr>
              <a:t> </a:t>
            </a:r>
            <a:r>
              <a:rPr lang="en-US" sz="2800" u="sng" dirty="0" err="1">
                <a:latin typeface="Times New Roman" pitchFamily="18" charset="0"/>
                <a:cs typeface="Times New Roman" pitchFamily="18" charset="0"/>
              </a:rPr>
              <a:t>phục</a:t>
            </a:r>
            <a:r>
              <a:rPr lang="en-US" sz="2800" u="sng" dirty="0">
                <a:latin typeface="Times New Roman" pitchFamily="18" charset="0"/>
                <a:cs typeface="Times New Roman" pitchFamily="18" charset="0"/>
              </a:rPr>
              <a:t> </a:t>
            </a:r>
            <a:r>
              <a:rPr lang="en-US" sz="2800" dirty="0">
                <a:latin typeface="Times New Roman" pitchFamily="18" charset="0"/>
                <a:cs typeface="Times New Roman" pitchFamily="18" charset="0"/>
              </a:rPr>
              <a:t>?</a:t>
            </a:r>
          </a:p>
        </p:txBody>
      </p:sp>
      <p:pic>
        <p:nvPicPr>
          <p:cNvPr id="11" name="Picture 8" descr="questionmark2_w"/>
          <p:cNvPicPr>
            <a:picLocks noChangeAspect="1" noChangeArrowheads="1" noCrop="1"/>
          </p:cNvPicPr>
          <p:nvPr/>
        </p:nvPicPr>
        <p:blipFill>
          <a:blip r:embed="rId3"/>
          <a:srcRect/>
          <a:stretch>
            <a:fillRect/>
          </a:stretch>
        </p:blipFill>
        <p:spPr bwMode="auto">
          <a:xfrm>
            <a:off x="922120" y="4470512"/>
            <a:ext cx="820052" cy="1366753"/>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117765"/>
                                        </p:tgtEl>
                                        <p:attrNameLst>
                                          <p:attrName>style.visibility</p:attrName>
                                        </p:attrNameLst>
                                      </p:cBhvr>
                                      <p:to>
                                        <p:strVal val="visible"/>
                                      </p:to>
                                    </p:set>
                                    <p:animEffect transition="in" filter="box(in)">
                                      <p:cBhvr>
                                        <p:cTn id="7" dur="500"/>
                                        <p:tgtEl>
                                          <p:spTgt spid="11776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diamond(in)">
                                      <p:cBhvr>
                                        <p:cTn id="12" dur="2000"/>
                                        <p:tgtEl>
                                          <p:spTgt spid="11"/>
                                        </p:tgtEl>
                                      </p:cBhvr>
                                    </p:animEffect>
                                  </p:childTnLst>
                                </p:cTn>
                              </p:par>
                              <p:par>
                                <p:cTn id="13" presetID="37"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1000"/>
                                        <p:tgtEl>
                                          <p:spTgt spid="11"/>
                                        </p:tgtEl>
                                      </p:cBhvr>
                                    </p:animEffect>
                                    <p:anim calcmode="lin" valueType="num">
                                      <p:cBhvr>
                                        <p:cTn id="16" dur="1000" fill="hold"/>
                                        <p:tgtEl>
                                          <p:spTgt spid="11"/>
                                        </p:tgtEl>
                                        <p:attrNameLst>
                                          <p:attrName>ppt_x</p:attrName>
                                        </p:attrNameLst>
                                      </p:cBhvr>
                                      <p:tavLst>
                                        <p:tav tm="0">
                                          <p:val>
                                            <p:strVal val="#ppt_x"/>
                                          </p:val>
                                        </p:tav>
                                        <p:tav tm="100000">
                                          <p:val>
                                            <p:strVal val="#ppt_x"/>
                                          </p:val>
                                        </p:tav>
                                      </p:tavLst>
                                    </p:anim>
                                    <p:anim calcmode="lin" valueType="num">
                                      <p:cBhvr>
                                        <p:cTn id="17" dur="900" decel="100000" fill="hold"/>
                                        <p:tgtEl>
                                          <p:spTgt spid="11"/>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11"/>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117772"/>
                                        </p:tgtEl>
                                        <p:attrNameLst>
                                          <p:attrName>style.visibility</p:attrName>
                                        </p:attrNameLst>
                                      </p:cBhvr>
                                      <p:to>
                                        <p:strVal val="visible"/>
                                      </p:to>
                                    </p:set>
                                    <p:animEffect transition="in" filter="circle(in)">
                                      <p:cBhvr>
                                        <p:cTn id="23" dur="2000"/>
                                        <p:tgtEl>
                                          <p:spTgt spid="1177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5" grpId="0" animBg="1"/>
      <p:bldP spid="11777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图片 3238">
            <a:extLst>
              <a:ext uri="{FF2B5EF4-FFF2-40B4-BE49-F238E27FC236}">
                <a16:creationId xmlns:a16="http://schemas.microsoft.com/office/drawing/2014/main" id="{82F80856-8F87-4FAB-AACC-A39BDBAE66F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3E6C16E1-8508-4926-A1D1-57A1730B30A6}"/>
              </a:ext>
            </a:extLst>
          </p:cNvPr>
          <p:cNvSpPr/>
          <p:nvPr/>
        </p:nvSpPr>
        <p:spPr>
          <a:xfrm>
            <a:off x="3657600" y="2514601"/>
            <a:ext cx="4958138" cy="1833265"/>
          </a:xfrm>
          <a:prstGeom prst="rect">
            <a:avLst/>
          </a:prstGeom>
          <a:noFill/>
        </p:spPr>
        <p:txBody>
          <a:bodyPr wrap="none">
            <a:prstTxWarp prst="textCanUp">
              <a:avLst/>
            </a:prstTxWarp>
            <a:spAutoFit/>
          </a:bodyPr>
          <a:lstStyle/>
          <a:p>
            <a:pPr algn="ctr">
              <a:defRPr/>
            </a:pPr>
            <a:r>
              <a:rPr lang="en-US" sz="5400" b="1" dirty="0">
                <a:ln w="6600">
                  <a:solidFill>
                    <a:srgbClr val="FF0000"/>
                  </a:solidFill>
                  <a:prstDash val="solid"/>
                </a:ln>
                <a:solidFill>
                  <a:srgbClr val="FF0000"/>
                </a:solidFill>
                <a:effectLst>
                  <a:outerShdw dist="38100" dir="2700000" algn="tl" rotWithShape="0">
                    <a:schemeClr val="accent2"/>
                  </a:outerShdw>
                </a:effectLst>
              </a:rPr>
              <a:t>THỰC HÀNH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900E9-53C6-4F92-8A9D-CA136754B2BF}"/>
              </a:ext>
            </a:extLst>
          </p:cNvPr>
          <p:cNvSpPr>
            <a:spLocks noGrp="1"/>
          </p:cNvSpPr>
          <p:nvPr>
            <p:ph type="title"/>
          </p:nvPr>
        </p:nvSpPr>
        <p:spPr/>
        <p:txBody>
          <a:bodyPr/>
          <a:lstStyle/>
          <a:p>
            <a:endParaRPr lang="vi-VN"/>
          </a:p>
        </p:txBody>
      </p:sp>
      <p:pic>
        <p:nvPicPr>
          <p:cNvPr id="9" name="Content Placeholder 8">
            <a:extLst>
              <a:ext uri="{FF2B5EF4-FFF2-40B4-BE49-F238E27FC236}">
                <a16:creationId xmlns:a16="http://schemas.microsoft.com/office/drawing/2014/main" id="{5450152A-1D82-41E1-B4EA-756355FB039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15" name="Text Box 3">
            <a:extLst>
              <a:ext uri="{FF2B5EF4-FFF2-40B4-BE49-F238E27FC236}">
                <a16:creationId xmlns:a16="http://schemas.microsoft.com/office/drawing/2014/main" id="{F258B7AC-FA3D-4E61-BBE9-A7D8A894D109}"/>
              </a:ext>
            </a:extLst>
          </p:cNvPr>
          <p:cNvSpPr txBox="1">
            <a:spLocks noChangeArrowheads="1"/>
          </p:cNvSpPr>
          <p:nvPr/>
        </p:nvSpPr>
        <p:spPr bwMode="auto">
          <a:xfrm>
            <a:off x="3181083" y="117478"/>
            <a:ext cx="8873542" cy="584775"/>
          </a:xfrm>
          <a:prstGeom prst="rect">
            <a:avLst/>
          </a:prstGeom>
          <a:noFill/>
          <a:ln w="9525">
            <a:noFill/>
            <a:miter lim="800000"/>
            <a:headEnd/>
            <a:tailEnd/>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ct val="50000"/>
              </a:spcBef>
            </a:pPr>
            <a:r>
              <a:rPr lang="en-US" sz="3200" b="1" dirty="0">
                <a:latin typeface="Times New Roman" pitchFamily="18" charset="0"/>
              </a:rPr>
              <a:t>III - </a:t>
            </a:r>
            <a:r>
              <a:rPr lang="en-US" sz="3200" b="1" dirty="0" err="1">
                <a:latin typeface="Times New Roman" pitchFamily="18" charset="0"/>
              </a:rPr>
              <a:t>Luyện</a:t>
            </a:r>
            <a:r>
              <a:rPr lang="en-US" sz="3200" b="1" dirty="0">
                <a:latin typeface="Times New Roman" pitchFamily="18" charset="0"/>
              </a:rPr>
              <a:t> </a:t>
            </a:r>
            <a:r>
              <a:rPr lang="en-US" sz="3200" b="1" dirty="0" err="1">
                <a:latin typeface="Times New Roman" pitchFamily="18" charset="0"/>
              </a:rPr>
              <a:t>tập</a:t>
            </a:r>
            <a:endParaRPr lang="en-US" sz="3200" dirty="0">
              <a:latin typeface="Times New Roman" pitchFamily="18" charset="0"/>
            </a:endParaRPr>
          </a:p>
        </p:txBody>
      </p:sp>
      <p:sp>
        <p:nvSpPr>
          <p:cNvPr id="16" name="TextBox 15">
            <a:extLst>
              <a:ext uri="{FF2B5EF4-FFF2-40B4-BE49-F238E27FC236}">
                <a16:creationId xmlns:a16="http://schemas.microsoft.com/office/drawing/2014/main" id="{E10330E9-2B9E-45F7-B007-1AEFDF51E5B3}"/>
              </a:ext>
            </a:extLst>
          </p:cNvPr>
          <p:cNvSpPr txBox="1"/>
          <p:nvPr/>
        </p:nvSpPr>
        <p:spPr>
          <a:xfrm>
            <a:off x="1906073" y="1189063"/>
            <a:ext cx="9118242" cy="646331"/>
          </a:xfrm>
          <a:prstGeom prst="rect">
            <a:avLst/>
          </a:prstGeom>
          <a:noFill/>
        </p:spPr>
        <p:txBody>
          <a:bodyPr wrap="square" rtlCol="0">
            <a:spAutoFit/>
          </a:bodyPr>
          <a:lstStyle/>
          <a:p>
            <a:r>
              <a:rPr lang="en-US" sz="3600" b="1" u="sng" dirty="0">
                <a:latin typeface="Times New Roman" pitchFamily="18" charset="0"/>
              </a:rPr>
              <a:t>Bài1:</a:t>
            </a:r>
            <a:r>
              <a:rPr lang="en-US" sz="3600" b="1" dirty="0">
                <a:latin typeface="Times New Roman" pitchFamily="18" charset="0"/>
              </a:rPr>
              <a:t> </a:t>
            </a:r>
            <a:r>
              <a:rPr lang="en-US" sz="3600" b="1" dirty="0" err="1">
                <a:latin typeface="Times New Roman" pitchFamily="18" charset="0"/>
              </a:rPr>
              <a:t>Chuyển</a:t>
            </a:r>
            <a:r>
              <a:rPr lang="en-US" sz="3600" b="1" dirty="0">
                <a:latin typeface="Times New Roman" pitchFamily="18" charset="0"/>
              </a:rPr>
              <a:t> </a:t>
            </a:r>
            <a:r>
              <a:rPr lang="en-US" sz="3600" b="1" dirty="0" err="1">
                <a:latin typeface="Times New Roman" pitchFamily="18" charset="0"/>
              </a:rPr>
              <a:t>các</a:t>
            </a:r>
            <a:r>
              <a:rPr lang="en-US" sz="3600" b="1" dirty="0">
                <a:latin typeface="Times New Roman" pitchFamily="18" charset="0"/>
              </a:rPr>
              <a:t> </a:t>
            </a:r>
            <a:r>
              <a:rPr lang="en-US" sz="3600" b="1" dirty="0" err="1">
                <a:latin typeface="Times New Roman" pitchFamily="18" charset="0"/>
              </a:rPr>
              <a:t>câu</a:t>
            </a:r>
            <a:r>
              <a:rPr lang="en-US" sz="3600" b="1" dirty="0">
                <a:latin typeface="Times New Roman" pitchFamily="18" charset="0"/>
              </a:rPr>
              <a:t> </a:t>
            </a:r>
            <a:r>
              <a:rPr lang="en-US" sz="3600" b="1" dirty="0" err="1">
                <a:latin typeface="Times New Roman" pitchFamily="18" charset="0"/>
              </a:rPr>
              <a:t>kể</a:t>
            </a:r>
            <a:r>
              <a:rPr lang="en-US" sz="3600" b="1" dirty="0">
                <a:latin typeface="Times New Roman" pitchFamily="18" charset="0"/>
              </a:rPr>
              <a:t> </a:t>
            </a:r>
            <a:r>
              <a:rPr lang="en-US" sz="3600" b="1" dirty="0" err="1">
                <a:latin typeface="Times New Roman" pitchFamily="18" charset="0"/>
              </a:rPr>
              <a:t>sau</a:t>
            </a:r>
            <a:r>
              <a:rPr lang="en-US" sz="3600" b="1" dirty="0">
                <a:latin typeface="Times New Roman" pitchFamily="18" charset="0"/>
              </a:rPr>
              <a:t> </a:t>
            </a:r>
            <a:r>
              <a:rPr lang="en-US" sz="3600" b="1" dirty="0" err="1">
                <a:latin typeface="Times New Roman" pitchFamily="18" charset="0"/>
              </a:rPr>
              <a:t>thành</a:t>
            </a:r>
            <a:r>
              <a:rPr lang="en-US" sz="3600" b="1" dirty="0">
                <a:latin typeface="Times New Roman" pitchFamily="18" charset="0"/>
              </a:rPr>
              <a:t> </a:t>
            </a:r>
            <a:r>
              <a:rPr lang="en-US" sz="3600" b="1" dirty="0" err="1">
                <a:latin typeface="Times New Roman" pitchFamily="18" charset="0"/>
              </a:rPr>
              <a:t>câu</a:t>
            </a:r>
            <a:r>
              <a:rPr lang="en-US" sz="3600" b="1" dirty="0">
                <a:latin typeface="Times New Roman" pitchFamily="18" charset="0"/>
              </a:rPr>
              <a:t> </a:t>
            </a:r>
            <a:r>
              <a:rPr lang="en-US" sz="3600" b="1" dirty="0" err="1">
                <a:latin typeface="Times New Roman" pitchFamily="18" charset="0"/>
              </a:rPr>
              <a:t>cảm</a:t>
            </a:r>
            <a:endParaRPr lang="vi-VN" sz="3600" dirty="0"/>
          </a:p>
        </p:txBody>
      </p:sp>
      <p:sp>
        <p:nvSpPr>
          <p:cNvPr id="17" name="TextBox 16">
            <a:extLst>
              <a:ext uri="{FF2B5EF4-FFF2-40B4-BE49-F238E27FC236}">
                <a16:creationId xmlns:a16="http://schemas.microsoft.com/office/drawing/2014/main" id="{CC9A0F42-BC5C-44C2-A30E-70E099BFFD4B}"/>
              </a:ext>
            </a:extLst>
          </p:cNvPr>
          <p:cNvSpPr txBox="1"/>
          <p:nvPr/>
        </p:nvSpPr>
        <p:spPr>
          <a:xfrm>
            <a:off x="2524259" y="1938334"/>
            <a:ext cx="8281116" cy="4370427"/>
          </a:xfrm>
          <a:prstGeom prst="rect">
            <a:avLst/>
          </a:prstGeom>
          <a:noFill/>
        </p:spPr>
        <p:txBody>
          <a:bodyPr wrap="square" rtlCol="0">
            <a:spAutoFit/>
          </a:bodyPr>
          <a:lstStyle/>
          <a:p>
            <a:pPr marL="342900" indent="-342900">
              <a:spcBef>
                <a:spcPct val="50000"/>
              </a:spcBef>
              <a:buAutoNum type="alphaLcParenR"/>
            </a:pPr>
            <a:r>
              <a:rPr lang="en-US" sz="4400" dirty="0">
                <a:latin typeface="Times New Roman" pitchFamily="18" charset="0"/>
              </a:rPr>
              <a:t>Con </a:t>
            </a:r>
            <a:r>
              <a:rPr lang="en-US" sz="4400" dirty="0" err="1">
                <a:latin typeface="Times New Roman" pitchFamily="18" charset="0"/>
              </a:rPr>
              <a:t>mèo</a:t>
            </a:r>
            <a:r>
              <a:rPr lang="en-US" sz="4400" dirty="0">
                <a:latin typeface="Times New Roman" pitchFamily="18" charset="0"/>
              </a:rPr>
              <a:t> </a:t>
            </a:r>
            <a:r>
              <a:rPr lang="en-US" sz="4400" dirty="0" err="1">
                <a:latin typeface="Times New Roman" pitchFamily="18" charset="0"/>
              </a:rPr>
              <a:t>này</a:t>
            </a:r>
            <a:r>
              <a:rPr lang="en-US" sz="4400" dirty="0">
                <a:latin typeface="Times New Roman" pitchFamily="18" charset="0"/>
              </a:rPr>
              <a:t> </a:t>
            </a:r>
            <a:r>
              <a:rPr lang="en-US" sz="4400" dirty="0" err="1">
                <a:latin typeface="Times New Roman" pitchFamily="18" charset="0"/>
              </a:rPr>
              <a:t>bắt</a:t>
            </a:r>
            <a:r>
              <a:rPr lang="en-US" sz="4400" dirty="0">
                <a:latin typeface="Times New Roman" pitchFamily="18" charset="0"/>
              </a:rPr>
              <a:t> </a:t>
            </a:r>
            <a:r>
              <a:rPr lang="en-US" sz="4400" dirty="0" err="1">
                <a:latin typeface="Times New Roman" pitchFamily="18" charset="0"/>
              </a:rPr>
              <a:t>chuột</a:t>
            </a:r>
            <a:r>
              <a:rPr lang="en-US" sz="4400" dirty="0">
                <a:latin typeface="Times New Roman" pitchFamily="18" charset="0"/>
              </a:rPr>
              <a:t> </a:t>
            </a:r>
            <a:r>
              <a:rPr lang="en-US" sz="4400" dirty="0" err="1">
                <a:latin typeface="Times New Roman" pitchFamily="18" charset="0"/>
              </a:rPr>
              <a:t>giỏi</a:t>
            </a:r>
            <a:r>
              <a:rPr lang="en-US" sz="4400" b="1" dirty="0">
                <a:latin typeface="Times New Roman" pitchFamily="18" charset="0"/>
              </a:rPr>
              <a:t>.</a:t>
            </a:r>
          </a:p>
          <a:p>
            <a:pPr marL="342900" indent="-342900">
              <a:spcBef>
                <a:spcPct val="50000"/>
              </a:spcBef>
              <a:buAutoNum type="alphaLcParenR"/>
            </a:pPr>
            <a:r>
              <a:rPr lang="en-US" sz="4400" dirty="0" err="1">
                <a:latin typeface="Times New Roman" pitchFamily="18" charset="0"/>
              </a:rPr>
              <a:t>Trời</a:t>
            </a:r>
            <a:r>
              <a:rPr lang="en-US" sz="4400" dirty="0">
                <a:latin typeface="Times New Roman" pitchFamily="18" charset="0"/>
              </a:rPr>
              <a:t> </a:t>
            </a:r>
            <a:r>
              <a:rPr lang="en-US" sz="4400" dirty="0" err="1">
                <a:latin typeface="Times New Roman" pitchFamily="18" charset="0"/>
              </a:rPr>
              <a:t>rét</a:t>
            </a:r>
            <a:r>
              <a:rPr lang="en-US" sz="4400" dirty="0">
                <a:latin typeface="Times New Roman" pitchFamily="18" charset="0"/>
              </a:rPr>
              <a:t>.</a:t>
            </a:r>
          </a:p>
          <a:p>
            <a:pPr marL="342900" indent="-342900">
              <a:spcBef>
                <a:spcPct val="50000"/>
              </a:spcBef>
              <a:buAutoNum type="alphaLcParenR"/>
            </a:pPr>
            <a:r>
              <a:rPr lang="en-US" sz="4400" dirty="0" err="1">
                <a:latin typeface="Times New Roman" pitchFamily="18" charset="0"/>
              </a:rPr>
              <a:t>Bạn</a:t>
            </a:r>
            <a:r>
              <a:rPr lang="en-US" sz="4400" dirty="0">
                <a:latin typeface="Times New Roman" pitchFamily="18" charset="0"/>
              </a:rPr>
              <a:t> </a:t>
            </a:r>
            <a:r>
              <a:rPr lang="en-US" sz="4400" dirty="0" err="1">
                <a:latin typeface="Times New Roman" pitchFamily="18" charset="0"/>
              </a:rPr>
              <a:t>Ngân</a:t>
            </a:r>
            <a:r>
              <a:rPr lang="en-US" sz="4400" dirty="0">
                <a:latin typeface="Times New Roman" pitchFamily="18" charset="0"/>
              </a:rPr>
              <a:t> </a:t>
            </a:r>
            <a:r>
              <a:rPr lang="en-US" sz="4400" dirty="0" err="1">
                <a:latin typeface="Times New Roman" pitchFamily="18" charset="0"/>
              </a:rPr>
              <a:t>chăm</a:t>
            </a:r>
            <a:r>
              <a:rPr lang="en-US" sz="4400" dirty="0">
                <a:latin typeface="Times New Roman" pitchFamily="18" charset="0"/>
              </a:rPr>
              <a:t> </a:t>
            </a:r>
            <a:r>
              <a:rPr lang="en-US" sz="4400" dirty="0" err="1">
                <a:latin typeface="Times New Roman" pitchFamily="18" charset="0"/>
              </a:rPr>
              <a:t>chỉ</a:t>
            </a:r>
            <a:r>
              <a:rPr lang="en-US" sz="4400" dirty="0">
                <a:latin typeface="Times New Roman" pitchFamily="18" charset="0"/>
              </a:rPr>
              <a:t>.</a:t>
            </a:r>
          </a:p>
          <a:p>
            <a:pPr marL="342900" indent="-342900">
              <a:spcBef>
                <a:spcPct val="50000"/>
              </a:spcBef>
              <a:buFontTx/>
              <a:buAutoNum type="alphaLcParenR"/>
            </a:pPr>
            <a:r>
              <a:rPr lang="en-US" sz="4400" dirty="0" err="1">
                <a:latin typeface="Times New Roman" pitchFamily="18" charset="0"/>
              </a:rPr>
              <a:t>Bạn</a:t>
            </a:r>
            <a:r>
              <a:rPr lang="en-US" sz="4400" dirty="0">
                <a:latin typeface="Times New Roman" pitchFamily="18" charset="0"/>
              </a:rPr>
              <a:t> </a:t>
            </a:r>
            <a:r>
              <a:rPr lang="en-US" sz="4400" dirty="0" err="1">
                <a:latin typeface="Times New Roman" pitchFamily="18" charset="0"/>
              </a:rPr>
              <a:t>Giang</a:t>
            </a:r>
            <a:r>
              <a:rPr lang="en-US" sz="4400" dirty="0">
                <a:latin typeface="Times New Roman" pitchFamily="18" charset="0"/>
              </a:rPr>
              <a:t> </a:t>
            </a:r>
            <a:r>
              <a:rPr lang="en-US" sz="4400" dirty="0" err="1">
                <a:latin typeface="Times New Roman" pitchFamily="18" charset="0"/>
              </a:rPr>
              <a:t>học</a:t>
            </a:r>
            <a:r>
              <a:rPr lang="en-US" sz="4400" dirty="0">
                <a:latin typeface="Times New Roman" pitchFamily="18" charset="0"/>
              </a:rPr>
              <a:t> </a:t>
            </a:r>
            <a:r>
              <a:rPr lang="en-US" sz="4400" dirty="0" err="1">
                <a:latin typeface="Times New Roman" pitchFamily="18" charset="0"/>
              </a:rPr>
              <a:t>giỏi</a:t>
            </a:r>
            <a:r>
              <a:rPr lang="en-US" sz="4400" dirty="0">
                <a:latin typeface="Times New Roman" pitchFamily="18" charset="0"/>
              </a:rPr>
              <a:t>.</a:t>
            </a:r>
          </a:p>
          <a:p>
            <a:pPr marL="342900" indent="-342900">
              <a:spcBef>
                <a:spcPct val="50000"/>
              </a:spcBef>
              <a:buAutoNum type="alphaLcParenR"/>
            </a:pPr>
            <a:endParaRPr lang="en-US" sz="2400" b="1" dirty="0">
              <a:latin typeface="Times New Roman" pitchFamily="18" charset="0"/>
            </a:endParaRPr>
          </a:p>
        </p:txBody>
      </p:sp>
    </p:spTree>
    <p:extLst>
      <p:ext uri="{BB962C8B-B14F-4D97-AF65-F5344CB8AC3E}">
        <p14:creationId xmlns:p14="http://schemas.microsoft.com/office/powerpoint/2010/main" val="233223987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DB07850B-64E1-4299-8666-F1CDE8F0698C}"/>
              </a:ext>
            </a:extLst>
          </p:cNvPr>
          <p:cNvGraphicFramePr>
            <a:graphicFrameLocks noGrp="1"/>
          </p:cNvGraphicFramePr>
          <p:nvPr>
            <p:ph idx="4294967295"/>
            <p:extLst>
              <p:ext uri="{D42A27DB-BD31-4B8C-83A1-F6EECF244321}">
                <p14:modId xmlns:p14="http://schemas.microsoft.com/office/powerpoint/2010/main" val="946724"/>
              </p:ext>
            </p:extLst>
          </p:nvPr>
        </p:nvGraphicFramePr>
        <p:xfrm>
          <a:off x="0" y="0"/>
          <a:ext cx="12192000" cy="7158935"/>
        </p:xfrm>
        <a:graphic>
          <a:graphicData uri="http://schemas.openxmlformats.org/drawingml/2006/table">
            <a:tbl>
              <a:tblPr firstRow="1" bandRow="1">
                <a:tableStyleId>{5940675A-B579-460E-94D1-54222C63F5DA}</a:tableStyleId>
              </a:tblPr>
              <a:tblGrid>
                <a:gridCol w="4861035">
                  <a:extLst>
                    <a:ext uri="{9D8B030D-6E8A-4147-A177-3AD203B41FA5}">
                      <a16:colId xmlns:a16="http://schemas.microsoft.com/office/drawing/2014/main" val="2756502342"/>
                    </a:ext>
                  </a:extLst>
                </a:gridCol>
                <a:gridCol w="7330965">
                  <a:extLst>
                    <a:ext uri="{9D8B030D-6E8A-4147-A177-3AD203B41FA5}">
                      <a16:colId xmlns:a16="http://schemas.microsoft.com/office/drawing/2014/main" val="3333205962"/>
                    </a:ext>
                  </a:extLst>
                </a:gridCol>
              </a:tblGrid>
              <a:tr h="601857">
                <a:tc>
                  <a:txBody>
                    <a:bodyPr/>
                    <a:lstStyle/>
                    <a:p>
                      <a:pPr algn="ctr"/>
                      <a:r>
                        <a:rPr lang="en-US" sz="3200" dirty="0" err="1">
                          <a:solidFill>
                            <a:schemeClr val="bg1"/>
                          </a:solidFill>
                          <a:latin typeface="Times New Roman" panose="02020603050405020304" pitchFamily="18" charset="0"/>
                          <a:cs typeface="Times New Roman" panose="02020603050405020304" pitchFamily="18" charset="0"/>
                        </a:rPr>
                        <a:t>Câu</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kể</a:t>
                      </a:r>
                      <a:r>
                        <a:rPr lang="en-US" sz="3200" dirty="0">
                          <a:solidFill>
                            <a:schemeClr val="bg1"/>
                          </a:solidFill>
                          <a:latin typeface="Times New Roman" panose="02020603050405020304" pitchFamily="18" charset="0"/>
                          <a:cs typeface="Times New Roman" panose="02020603050405020304" pitchFamily="18" charset="0"/>
                        </a:rPr>
                        <a:t> </a:t>
                      </a:r>
                      <a:endParaRPr lang="vi-VN" sz="3200" dirty="0">
                        <a:solidFill>
                          <a:schemeClr val="bg1"/>
                        </a:solidFill>
                        <a:latin typeface="Times New Roman" panose="02020603050405020304" pitchFamily="18" charset="0"/>
                        <a:cs typeface="Times New Roman" panose="02020603050405020304" pitchFamily="18" charset="0"/>
                      </a:endParaRPr>
                    </a:p>
                  </a:txBody>
                  <a:tcPr>
                    <a:solidFill>
                      <a:schemeClr val="accent5">
                        <a:lumMod val="75000"/>
                      </a:schemeClr>
                    </a:solidFill>
                  </a:tcPr>
                </a:tc>
                <a:tc>
                  <a:txBody>
                    <a:bodyPr/>
                    <a:lstStyle/>
                    <a:p>
                      <a:pPr algn="ctr"/>
                      <a:r>
                        <a:rPr lang="en-US" sz="3200" dirty="0" err="1">
                          <a:solidFill>
                            <a:schemeClr val="bg1"/>
                          </a:solidFill>
                          <a:latin typeface="Times New Roman" panose="02020603050405020304" pitchFamily="18" charset="0"/>
                          <a:cs typeface="Times New Roman" panose="02020603050405020304" pitchFamily="18" charset="0"/>
                        </a:rPr>
                        <a:t>Câu</a:t>
                      </a:r>
                      <a:r>
                        <a:rPr lang="en-US" sz="3200" dirty="0">
                          <a:solidFill>
                            <a:schemeClr val="bg1"/>
                          </a:solidFill>
                          <a:latin typeface="Times New Roman" panose="02020603050405020304" pitchFamily="18" charset="0"/>
                          <a:cs typeface="Times New Roman" panose="02020603050405020304" pitchFamily="18" charset="0"/>
                        </a:rPr>
                        <a:t> </a:t>
                      </a:r>
                      <a:r>
                        <a:rPr lang="en-US" sz="3200" dirty="0" err="1">
                          <a:solidFill>
                            <a:schemeClr val="bg1"/>
                          </a:solidFill>
                          <a:latin typeface="Times New Roman" panose="02020603050405020304" pitchFamily="18" charset="0"/>
                          <a:cs typeface="Times New Roman" panose="02020603050405020304" pitchFamily="18" charset="0"/>
                        </a:rPr>
                        <a:t>cảm</a:t>
                      </a:r>
                      <a:r>
                        <a:rPr lang="en-US" sz="3200" dirty="0">
                          <a:solidFill>
                            <a:schemeClr val="bg1"/>
                          </a:solidFill>
                          <a:latin typeface="Times New Roman" panose="02020603050405020304" pitchFamily="18" charset="0"/>
                          <a:cs typeface="Times New Roman" panose="02020603050405020304" pitchFamily="18" charset="0"/>
                        </a:rPr>
                        <a:t> </a:t>
                      </a:r>
                      <a:endParaRPr lang="vi-VN" sz="3200" dirty="0">
                        <a:solidFill>
                          <a:schemeClr val="bg1"/>
                        </a:solidFill>
                        <a:latin typeface="Times New Roman" panose="02020603050405020304" pitchFamily="18" charset="0"/>
                        <a:cs typeface="Times New Roman" panose="02020603050405020304" pitchFamily="18" charset="0"/>
                      </a:endParaRPr>
                    </a:p>
                  </a:txBody>
                  <a:tcPr>
                    <a:solidFill>
                      <a:schemeClr val="accent5">
                        <a:lumMod val="75000"/>
                      </a:schemeClr>
                    </a:solidFill>
                  </a:tcPr>
                </a:tc>
                <a:extLst>
                  <a:ext uri="{0D108BD9-81ED-4DB2-BD59-A6C34878D82A}">
                    <a16:rowId xmlns:a16="http://schemas.microsoft.com/office/drawing/2014/main" val="1513217221"/>
                  </a:ext>
                </a:extLst>
              </a:tr>
              <a:tr h="1520482">
                <a:tc>
                  <a:txBody>
                    <a:bodyPr/>
                    <a:lstStyle/>
                    <a:p>
                      <a:endParaRPr lang="vi-VN" dirty="0"/>
                    </a:p>
                  </a:txBody>
                  <a:tcPr>
                    <a:solidFill>
                      <a:schemeClr val="bg1">
                        <a:lumMod val="75000"/>
                      </a:schemeClr>
                    </a:solidFill>
                  </a:tcPr>
                </a:tc>
                <a:tc>
                  <a:txBody>
                    <a:bodyPr/>
                    <a:lstStyle/>
                    <a:p>
                      <a:endParaRPr lang="vi-VN" sz="1600" dirty="0"/>
                    </a:p>
                  </a:txBody>
                  <a:tcPr>
                    <a:solidFill>
                      <a:schemeClr val="bg1">
                        <a:lumMod val="75000"/>
                      </a:schemeClr>
                    </a:solidFill>
                  </a:tcPr>
                </a:tc>
                <a:extLst>
                  <a:ext uri="{0D108BD9-81ED-4DB2-BD59-A6C34878D82A}">
                    <a16:rowId xmlns:a16="http://schemas.microsoft.com/office/drawing/2014/main" val="432979501"/>
                  </a:ext>
                </a:extLst>
              </a:tr>
              <a:tr h="16788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3200" dirty="0">
                        <a:latin typeface="Times New Roman" pitchFamily="18" charset="0"/>
                      </a:endParaRPr>
                    </a:p>
                    <a:p>
                      <a:endParaRPr lang="vi-VN" sz="1600" dirty="0"/>
                    </a:p>
                  </a:txBody>
                  <a:tcPr>
                    <a:solidFill>
                      <a:schemeClr val="accent4">
                        <a:lumMod val="60000"/>
                        <a:lumOff val="40000"/>
                      </a:schemeClr>
                    </a:solidFill>
                  </a:tcPr>
                </a:tc>
                <a:tc>
                  <a:txBody>
                    <a:bodyPr/>
                    <a:lstStyle/>
                    <a:p>
                      <a:endParaRPr lang="vi-VN" sz="1600" dirty="0"/>
                    </a:p>
                  </a:txBody>
                  <a:tcPr>
                    <a:solidFill>
                      <a:schemeClr val="accent4">
                        <a:lumMod val="60000"/>
                        <a:lumOff val="40000"/>
                      </a:schemeClr>
                    </a:solidFill>
                  </a:tcPr>
                </a:tc>
                <a:extLst>
                  <a:ext uri="{0D108BD9-81ED-4DB2-BD59-A6C34878D82A}">
                    <a16:rowId xmlns:a16="http://schemas.microsoft.com/office/drawing/2014/main" val="4094122414"/>
                  </a:ext>
                </a:extLst>
              </a:tr>
              <a:tr h="14888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3200" dirty="0">
                        <a:latin typeface="Times New Roman" pitchFamily="18" charset="0"/>
                      </a:endParaRPr>
                    </a:p>
                    <a:p>
                      <a:endParaRPr lang="vi-VN" sz="1600" dirty="0"/>
                    </a:p>
                  </a:txBody>
                  <a:tcPr>
                    <a:solidFill>
                      <a:schemeClr val="bg1">
                        <a:lumMod val="75000"/>
                      </a:schemeClr>
                    </a:solidFill>
                  </a:tcPr>
                </a:tc>
                <a:tc>
                  <a:txBody>
                    <a:bodyPr/>
                    <a:lstStyle/>
                    <a:p>
                      <a:endParaRPr lang="vi-VN" sz="1600" dirty="0"/>
                    </a:p>
                  </a:txBody>
                  <a:tcPr>
                    <a:solidFill>
                      <a:schemeClr val="bg1">
                        <a:lumMod val="75000"/>
                      </a:schemeClr>
                    </a:solidFill>
                  </a:tcPr>
                </a:tc>
                <a:extLst>
                  <a:ext uri="{0D108BD9-81ED-4DB2-BD59-A6C34878D82A}">
                    <a16:rowId xmlns:a16="http://schemas.microsoft.com/office/drawing/2014/main" val="4203556989"/>
                  </a:ext>
                </a:extLst>
              </a:tr>
              <a:tr h="18689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3200" dirty="0">
                        <a:latin typeface="Times New Roman" pitchFamily="18" charset="0"/>
                      </a:endParaRPr>
                    </a:p>
                    <a:p>
                      <a:endParaRPr lang="vi-VN" dirty="0"/>
                    </a:p>
                  </a:txBody>
                  <a:tcPr>
                    <a:solidFill>
                      <a:schemeClr val="accent4">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b="1" dirty="0">
                        <a:latin typeface="Times New Roman" pitchFamily="18" charset="0"/>
                        <a:cs typeface="Times New Roman" pitchFamily="18" charset="0"/>
                      </a:endParaRPr>
                    </a:p>
                    <a:p>
                      <a:pPr marL="457200" marR="0" lvl="0" indent="-457200" algn="l" defTabSz="914400" rtl="0" eaLnBrk="1" fontAlgn="auto" latinLnBrk="0" hangingPunct="1">
                        <a:lnSpc>
                          <a:spcPct val="100000"/>
                        </a:lnSpc>
                        <a:spcBef>
                          <a:spcPts val="0"/>
                        </a:spcBef>
                        <a:spcAft>
                          <a:spcPts val="0"/>
                        </a:spcAft>
                        <a:buClrTx/>
                        <a:buSzTx/>
                        <a:buFontTx/>
                        <a:buChar char="-"/>
                        <a:tabLst/>
                        <a:defRPr/>
                      </a:pPr>
                      <a:endParaRPr lang="en-US" sz="2400" dirty="0">
                        <a:latin typeface="Times New Roman" pitchFamily="18" charset="0"/>
                        <a:cs typeface="Times New Roman" pitchFamily="18" charset="0"/>
                      </a:endParaRPr>
                    </a:p>
                    <a:p>
                      <a:pPr marL="457200" marR="0" lvl="0" indent="-457200" algn="l" defTabSz="914400" rtl="0" eaLnBrk="1" fontAlgn="auto" latinLnBrk="0" hangingPunct="1">
                        <a:lnSpc>
                          <a:spcPct val="100000"/>
                        </a:lnSpc>
                        <a:spcBef>
                          <a:spcPts val="0"/>
                        </a:spcBef>
                        <a:spcAft>
                          <a:spcPts val="0"/>
                        </a:spcAft>
                        <a:buClrTx/>
                        <a:buSzTx/>
                        <a:buFontTx/>
                        <a:buChar char="-"/>
                        <a:tabLst/>
                        <a:defRPr/>
                      </a:pPr>
                      <a:endParaRPr lang="en-US" sz="2400" dirty="0">
                        <a:latin typeface="Times New Roman" pitchFamily="18" charset="0"/>
                        <a:cs typeface="Times New Roman" pitchFamily="18" charset="0"/>
                      </a:endParaRPr>
                    </a:p>
                    <a:p>
                      <a:endParaRPr lang="vi-VN" sz="1600" dirty="0"/>
                    </a:p>
                  </a:txBody>
                  <a:tcPr>
                    <a:solidFill>
                      <a:schemeClr val="accent4">
                        <a:lumMod val="60000"/>
                        <a:lumOff val="40000"/>
                      </a:schemeClr>
                    </a:solidFill>
                  </a:tcPr>
                </a:tc>
                <a:extLst>
                  <a:ext uri="{0D108BD9-81ED-4DB2-BD59-A6C34878D82A}">
                    <a16:rowId xmlns:a16="http://schemas.microsoft.com/office/drawing/2014/main" val="1475785664"/>
                  </a:ext>
                </a:extLst>
              </a:tr>
            </a:tbl>
          </a:graphicData>
        </a:graphic>
      </p:graphicFrame>
      <p:sp>
        <p:nvSpPr>
          <p:cNvPr id="3" name="TextBox 2">
            <a:extLst>
              <a:ext uri="{FF2B5EF4-FFF2-40B4-BE49-F238E27FC236}">
                <a16:creationId xmlns:a16="http://schemas.microsoft.com/office/drawing/2014/main" id="{497F264C-DA51-4659-9ABB-C8AB1D922CF3}"/>
              </a:ext>
            </a:extLst>
          </p:cNvPr>
          <p:cNvSpPr txBox="1"/>
          <p:nvPr/>
        </p:nvSpPr>
        <p:spPr>
          <a:xfrm>
            <a:off x="0" y="721216"/>
            <a:ext cx="4869938" cy="523220"/>
          </a:xfrm>
          <a:prstGeom prst="rect">
            <a:avLst/>
          </a:prstGeom>
          <a:noFill/>
        </p:spPr>
        <p:txBody>
          <a:bodyPr wrap="square" rtlCol="0">
            <a:spAutoFit/>
          </a:bodyPr>
          <a:lstStyle/>
          <a:p>
            <a:r>
              <a:rPr lang="en-US" sz="2800" dirty="0">
                <a:latin typeface="Times New Roman" pitchFamily="18" charset="0"/>
              </a:rPr>
              <a:t>a) Con </a:t>
            </a:r>
            <a:r>
              <a:rPr lang="en-US" sz="2800" dirty="0" err="1">
                <a:latin typeface="Times New Roman" pitchFamily="18" charset="0"/>
              </a:rPr>
              <a:t>mèo</a:t>
            </a:r>
            <a:r>
              <a:rPr lang="en-US" sz="2800" dirty="0">
                <a:latin typeface="Times New Roman" pitchFamily="18" charset="0"/>
              </a:rPr>
              <a:t> </a:t>
            </a:r>
            <a:r>
              <a:rPr lang="en-US" sz="2800" dirty="0" err="1">
                <a:latin typeface="Times New Roman" pitchFamily="18" charset="0"/>
              </a:rPr>
              <a:t>này</a:t>
            </a:r>
            <a:r>
              <a:rPr lang="en-US" sz="2800" dirty="0">
                <a:latin typeface="Times New Roman" pitchFamily="18" charset="0"/>
              </a:rPr>
              <a:t> </a:t>
            </a:r>
            <a:r>
              <a:rPr lang="en-US" sz="2800" dirty="0" err="1">
                <a:latin typeface="Times New Roman" pitchFamily="18" charset="0"/>
              </a:rPr>
              <a:t>bắt</a:t>
            </a:r>
            <a:r>
              <a:rPr lang="en-US" sz="2800" dirty="0">
                <a:latin typeface="Times New Roman" pitchFamily="18" charset="0"/>
              </a:rPr>
              <a:t> </a:t>
            </a:r>
            <a:r>
              <a:rPr lang="en-US" sz="2800" dirty="0" err="1">
                <a:latin typeface="Times New Roman" pitchFamily="18" charset="0"/>
              </a:rPr>
              <a:t>chuột</a:t>
            </a:r>
            <a:r>
              <a:rPr lang="en-US" sz="2800" dirty="0">
                <a:latin typeface="Times New Roman" pitchFamily="18" charset="0"/>
              </a:rPr>
              <a:t> </a:t>
            </a:r>
            <a:r>
              <a:rPr lang="en-US" sz="2800" dirty="0" err="1">
                <a:latin typeface="Times New Roman" pitchFamily="18" charset="0"/>
              </a:rPr>
              <a:t>giỏi</a:t>
            </a:r>
            <a:r>
              <a:rPr lang="en-US" sz="2800" dirty="0">
                <a:latin typeface="Times New Roman" pitchFamily="18" charset="0"/>
              </a:rPr>
              <a:t>.</a:t>
            </a:r>
            <a:endParaRPr lang="vi-VN" sz="2800" dirty="0"/>
          </a:p>
        </p:txBody>
      </p:sp>
      <p:sp>
        <p:nvSpPr>
          <p:cNvPr id="5" name="TextBox 4">
            <a:extLst>
              <a:ext uri="{FF2B5EF4-FFF2-40B4-BE49-F238E27FC236}">
                <a16:creationId xmlns:a16="http://schemas.microsoft.com/office/drawing/2014/main" id="{6C2ED87F-8052-438A-B9D4-0AC66AFF9180}"/>
              </a:ext>
            </a:extLst>
          </p:cNvPr>
          <p:cNvSpPr txBox="1"/>
          <p:nvPr/>
        </p:nvSpPr>
        <p:spPr>
          <a:xfrm>
            <a:off x="0" y="2743200"/>
            <a:ext cx="4869938" cy="523220"/>
          </a:xfrm>
          <a:prstGeom prst="rect">
            <a:avLst/>
          </a:prstGeom>
          <a:noFill/>
        </p:spPr>
        <p:txBody>
          <a:bodyPr wrap="square" rtlCol="0">
            <a:spAutoFit/>
          </a:bodyPr>
          <a:lstStyle/>
          <a:p>
            <a:pPr>
              <a:spcBef>
                <a:spcPct val="50000"/>
              </a:spcBef>
            </a:pPr>
            <a:r>
              <a:rPr lang="en-US" sz="2800" dirty="0">
                <a:latin typeface="Times New Roman" pitchFamily="18" charset="0"/>
              </a:rPr>
              <a:t>b) </a:t>
            </a:r>
            <a:r>
              <a:rPr lang="en-US" sz="2800" dirty="0" err="1">
                <a:latin typeface="Times New Roman" pitchFamily="18" charset="0"/>
              </a:rPr>
              <a:t>Trời</a:t>
            </a:r>
            <a:r>
              <a:rPr lang="en-US" sz="2800" dirty="0">
                <a:latin typeface="Times New Roman" pitchFamily="18" charset="0"/>
              </a:rPr>
              <a:t> </a:t>
            </a:r>
            <a:r>
              <a:rPr lang="en-US" sz="2800" dirty="0" err="1">
                <a:latin typeface="Times New Roman" pitchFamily="18" charset="0"/>
              </a:rPr>
              <a:t>rét</a:t>
            </a:r>
            <a:r>
              <a:rPr lang="en-US" sz="2800" dirty="0">
                <a:latin typeface="Times New Roman" pitchFamily="18" charset="0"/>
              </a:rPr>
              <a:t>.</a:t>
            </a:r>
          </a:p>
        </p:txBody>
      </p:sp>
      <p:sp>
        <p:nvSpPr>
          <p:cNvPr id="6" name="TextBox 5">
            <a:extLst>
              <a:ext uri="{FF2B5EF4-FFF2-40B4-BE49-F238E27FC236}">
                <a16:creationId xmlns:a16="http://schemas.microsoft.com/office/drawing/2014/main" id="{9619D69B-7EC9-4B05-8525-C21C534A3448}"/>
              </a:ext>
            </a:extLst>
          </p:cNvPr>
          <p:cNvSpPr txBox="1"/>
          <p:nvPr/>
        </p:nvSpPr>
        <p:spPr>
          <a:xfrm>
            <a:off x="0" y="4134118"/>
            <a:ext cx="4869938" cy="523220"/>
          </a:xfrm>
          <a:prstGeom prst="rect">
            <a:avLst/>
          </a:prstGeom>
          <a:noFill/>
        </p:spPr>
        <p:txBody>
          <a:bodyPr wrap="square" rtlCol="0">
            <a:spAutoFit/>
          </a:bodyPr>
          <a:lstStyle/>
          <a:p>
            <a:pPr>
              <a:spcBef>
                <a:spcPct val="50000"/>
              </a:spcBef>
            </a:pPr>
            <a:r>
              <a:rPr lang="en-US" sz="2800" dirty="0">
                <a:latin typeface="Times New Roman" pitchFamily="18" charset="0"/>
              </a:rPr>
              <a:t>c) </a:t>
            </a:r>
            <a:r>
              <a:rPr lang="en-US" sz="2800" dirty="0" err="1">
                <a:latin typeface="Times New Roman" pitchFamily="18" charset="0"/>
              </a:rPr>
              <a:t>Bạn</a:t>
            </a:r>
            <a:r>
              <a:rPr lang="en-US" sz="2800" dirty="0">
                <a:latin typeface="Times New Roman" pitchFamily="18" charset="0"/>
              </a:rPr>
              <a:t> </a:t>
            </a:r>
            <a:r>
              <a:rPr lang="en-US" sz="2800" dirty="0" err="1">
                <a:latin typeface="Times New Roman" pitchFamily="18" charset="0"/>
              </a:rPr>
              <a:t>Ngân</a:t>
            </a:r>
            <a:r>
              <a:rPr lang="en-US" sz="2800" dirty="0">
                <a:latin typeface="Times New Roman" pitchFamily="18" charset="0"/>
              </a:rPr>
              <a:t> </a:t>
            </a:r>
            <a:r>
              <a:rPr lang="en-US" sz="2800" dirty="0" err="1">
                <a:latin typeface="Times New Roman" pitchFamily="18" charset="0"/>
              </a:rPr>
              <a:t>chăm</a:t>
            </a:r>
            <a:r>
              <a:rPr lang="en-US" sz="2800" dirty="0">
                <a:latin typeface="Times New Roman" pitchFamily="18" charset="0"/>
              </a:rPr>
              <a:t> </a:t>
            </a:r>
            <a:r>
              <a:rPr lang="en-US" sz="2800" dirty="0" err="1">
                <a:latin typeface="Times New Roman" pitchFamily="18" charset="0"/>
              </a:rPr>
              <a:t>chỉ</a:t>
            </a:r>
            <a:r>
              <a:rPr lang="en-US" sz="2800" dirty="0">
                <a:latin typeface="Times New Roman" pitchFamily="18" charset="0"/>
              </a:rPr>
              <a:t>.</a:t>
            </a:r>
          </a:p>
        </p:txBody>
      </p:sp>
      <p:sp>
        <p:nvSpPr>
          <p:cNvPr id="7" name="TextBox 6">
            <a:extLst>
              <a:ext uri="{FF2B5EF4-FFF2-40B4-BE49-F238E27FC236}">
                <a16:creationId xmlns:a16="http://schemas.microsoft.com/office/drawing/2014/main" id="{7F6F4CA2-E94D-44BD-972B-6985B69DDE79}"/>
              </a:ext>
            </a:extLst>
          </p:cNvPr>
          <p:cNvSpPr txBox="1"/>
          <p:nvPr/>
        </p:nvSpPr>
        <p:spPr>
          <a:xfrm>
            <a:off x="0" y="5898524"/>
            <a:ext cx="4869938" cy="523220"/>
          </a:xfrm>
          <a:prstGeom prst="rect">
            <a:avLst/>
          </a:prstGeom>
          <a:noFill/>
        </p:spPr>
        <p:txBody>
          <a:bodyPr wrap="square" rtlCol="0">
            <a:spAutoFit/>
          </a:bodyPr>
          <a:lstStyle/>
          <a:p>
            <a:r>
              <a:rPr lang="en-US" sz="2800" dirty="0">
                <a:latin typeface="Times New Roman" pitchFamily="18" charset="0"/>
              </a:rPr>
              <a:t>d) </a:t>
            </a:r>
            <a:r>
              <a:rPr lang="en-US" sz="2800" dirty="0" err="1">
                <a:latin typeface="Times New Roman" pitchFamily="18" charset="0"/>
              </a:rPr>
              <a:t>Bạn</a:t>
            </a:r>
            <a:r>
              <a:rPr lang="en-US" sz="2800" dirty="0">
                <a:latin typeface="Times New Roman" pitchFamily="18" charset="0"/>
              </a:rPr>
              <a:t> </a:t>
            </a:r>
            <a:r>
              <a:rPr lang="en-US" sz="2800" dirty="0" err="1">
                <a:latin typeface="Times New Roman" pitchFamily="18" charset="0"/>
              </a:rPr>
              <a:t>Giang</a:t>
            </a:r>
            <a:r>
              <a:rPr lang="en-US" sz="2800" dirty="0">
                <a:latin typeface="Times New Roman" pitchFamily="18" charset="0"/>
              </a:rPr>
              <a:t> </a:t>
            </a:r>
            <a:r>
              <a:rPr lang="en-US" sz="2800" dirty="0" err="1">
                <a:latin typeface="Times New Roman" pitchFamily="18" charset="0"/>
              </a:rPr>
              <a:t>học</a:t>
            </a:r>
            <a:r>
              <a:rPr lang="en-US" sz="2800" dirty="0">
                <a:latin typeface="Times New Roman" pitchFamily="18" charset="0"/>
              </a:rPr>
              <a:t> </a:t>
            </a:r>
            <a:r>
              <a:rPr lang="en-US" sz="2800" dirty="0" err="1">
                <a:latin typeface="Times New Roman" pitchFamily="18" charset="0"/>
              </a:rPr>
              <a:t>giỏi</a:t>
            </a:r>
            <a:r>
              <a:rPr lang="en-US" sz="2800" dirty="0">
                <a:latin typeface="Times New Roman" pitchFamily="18" charset="0"/>
              </a:rPr>
              <a:t>.</a:t>
            </a:r>
            <a:endParaRPr lang="vi-VN" sz="2800" dirty="0"/>
          </a:p>
        </p:txBody>
      </p:sp>
      <p:sp>
        <p:nvSpPr>
          <p:cNvPr id="10" name="TextBox 9">
            <a:extLst>
              <a:ext uri="{FF2B5EF4-FFF2-40B4-BE49-F238E27FC236}">
                <a16:creationId xmlns:a16="http://schemas.microsoft.com/office/drawing/2014/main" id="{6CB7CA35-5B61-4639-B8C1-075FEB5EE4FE}"/>
              </a:ext>
            </a:extLst>
          </p:cNvPr>
          <p:cNvSpPr txBox="1"/>
          <p:nvPr/>
        </p:nvSpPr>
        <p:spPr>
          <a:xfrm>
            <a:off x="4869938" y="721216"/>
            <a:ext cx="7322062" cy="1077218"/>
          </a:xfrm>
          <a:prstGeom prst="rect">
            <a:avLst/>
          </a:prstGeom>
          <a:noFill/>
        </p:spPr>
        <p:txBody>
          <a:bodyPr wrap="square" rtlCol="0">
            <a:spAutoFit/>
          </a:bodyPr>
          <a:lstStyle/>
          <a:p>
            <a:r>
              <a:rPr lang="en-US" sz="3200" b="0" dirty="0">
                <a:solidFill>
                  <a:schemeClr val="tx1"/>
                </a:solidFill>
                <a:latin typeface="Times New Roman" pitchFamily="18" charset="0"/>
                <a:cs typeface="Times New Roman" pitchFamily="18" charset="0"/>
              </a:rPr>
              <a:t>-</a:t>
            </a:r>
            <a:r>
              <a:rPr lang="en-US" sz="3200" b="1" dirty="0" err="1">
                <a:solidFill>
                  <a:srgbClr val="FF0000"/>
                </a:solidFill>
                <a:latin typeface="Times New Roman" pitchFamily="18" charset="0"/>
                <a:cs typeface="Times New Roman" pitchFamily="18" charset="0"/>
              </a:rPr>
              <a:t>Chà</a:t>
            </a:r>
            <a:r>
              <a:rPr lang="en-US" sz="3200" b="1" dirty="0">
                <a:latin typeface="Times New Roman" pitchFamily="18" charset="0"/>
                <a:cs typeface="Times New Roman" pitchFamily="18" charset="0"/>
              </a:rPr>
              <a:t>, con </a:t>
            </a:r>
            <a:r>
              <a:rPr lang="en-US" sz="3200" b="1" dirty="0" err="1">
                <a:latin typeface="Times New Roman" pitchFamily="18" charset="0"/>
                <a:cs typeface="Times New Roman" pitchFamily="18" charset="0"/>
              </a:rPr>
              <a:t>mèo</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này</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bắt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chuột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giỏi</a:t>
            </a:r>
            <a:r>
              <a:rPr lang="en-US" sz="3200" b="1" dirty="0">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thật</a:t>
            </a:r>
            <a:r>
              <a:rPr lang="en-US" sz="3200" b="1" dirty="0">
                <a:latin typeface="Times New Roman" pitchFamily="18" charset="0"/>
                <a:cs typeface="Times New Roman"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3200" b="1" dirty="0">
                <a:latin typeface="Times New Roman" pitchFamily="18" charset="0"/>
                <a:cs typeface="Times New Roman" pitchFamily="18" charset="0"/>
              </a:rPr>
              <a:t>-</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Ôi</a:t>
            </a:r>
            <a:r>
              <a:rPr lang="en-US" sz="3200" b="1" dirty="0">
                <a:latin typeface="Times New Roman" pitchFamily="18" charset="0"/>
                <a:cs typeface="Times New Roman" pitchFamily="18" charset="0"/>
              </a:rPr>
              <a:t>, con </a:t>
            </a:r>
            <a:r>
              <a:rPr lang="en-US" sz="3200" b="1" dirty="0" err="1">
                <a:latin typeface="Times New Roman" pitchFamily="18" charset="0"/>
                <a:cs typeface="Times New Roman" pitchFamily="18" charset="0"/>
              </a:rPr>
              <a:t>mèo</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này</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bắt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chuột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giỏi</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quá</a:t>
            </a:r>
            <a:r>
              <a:rPr lang="en-US" sz="3200" b="1" dirty="0">
                <a:latin typeface="Times New Roman" pitchFamily="18" charset="0"/>
                <a:cs typeface="Times New Roman" pitchFamily="18" charset="0"/>
              </a:rPr>
              <a:t>!</a:t>
            </a:r>
          </a:p>
        </p:txBody>
      </p:sp>
      <p:sp>
        <p:nvSpPr>
          <p:cNvPr id="11" name="TextBox 10">
            <a:extLst>
              <a:ext uri="{FF2B5EF4-FFF2-40B4-BE49-F238E27FC236}">
                <a16:creationId xmlns:a16="http://schemas.microsoft.com/office/drawing/2014/main" id="{B2528E6D-A192-4298-9459-C51E2BB14B41}"/>
              </a:ext>
            </a:extLst>
          </p:cNvPr>
          <p:cNvSpPr txBox="1"/>
          <p:nvPr/>
        </p:nvSpPr>
        <p:spPr>
          <a:xfrm>
            <a:off x="4869938" y="2112134"/>
            <a:ext cx="7322061" cy="156966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b="1" dirty="0">
                <a:solidFill>
                  <a:schemeClr val="tx1"/>
                </a:solidFill>
                <a:latin typeface="Times New Roman" pitchFamily="18" charset="0"/>
              </a:rPr>
              <a:t>-</a:t>
            </a:r>
            <a:r>
              <a:rPr lang="en-US" sz="3200" b="1" dirty="0">
                <a:solidFill>
                  <a:srgbClr val="FF0000"/>
                </a:solidFill>
                <a:latin typeface="Times New Roman" pitchFamily="18" charset="0"/>
              </a:rPr>
              <a:t> </a:t>
            </a:r>
            <a:r>
              <a:rPr lang="en-US" sz="3200" b="1" dirty="0" err="1">
                <a:solidFill>
                  <a:srgbClr val="FF0000"/>
                </a:solidFill>
                <a:latin typeface="Times New Roman" pitchFamily="18" charset="0"/>
              </a:rPr>
              <a:t>Chà</a:t>
            </a:r>
            <a:r>
              <a:rPr lang="en-US" sz="3200" b="1" dirty="0">
                <a:latin typeface="Times New Roman" pitchFamily="18" charset="0"/>
              </a:rPr>
              <a:t>, </a:t>
            </a:r>
            <a:r>
              <a:rPr lang="en-US" sz="3200" b="1" dirty="0" err="1">
                <a:latin typeface="Times New Roman" pitchFamily="18" charset="0"/>
              </a:rPr>
              <a:t>trời</a:t>
            </a:r>
            <a:r>
              <a:rPr lang="en-US" sz="3200" b="1" dirty="0">
                <a:latin typeface="Times New Roman" pitchFamily="18" charset="0"/>
              </a:rPr>
              <a:t> </a:t>
            </a:r>
            <a:r>
              <a:rPr lang="en-US" sz="3200" b="1" dirty="0" err="1">
                <a:latin typeface="Times New Roman" pitchFamily="18" charset="0"/>
              </a:rPr>
              <a:t>rét</a:t>
            </a:r>
            <a:r>
              <a:rPr lang="en-US" sz="3200" b="1" dirty="0">
                <a:latin typeface="Times New Roman" pitchFamily="18" charset="0"/>
              </a:rPr>
              <a:t> </a:t>
            </a:r>
            <a:r>
              <a:rPr lang="en-US" sz="3200" b="1" dirty="0" err="1">
                <a:solidFill>
                  <a:srgbClr val="FF0000"/>
                </a:solidFill>
                <a:latin typeface="Times New Roman" pitchFamily="18" charset="0"/>
              </a:rPr>
              <a:t>thật</a:t>
            </a:r>
            <a:r>
              <a:rPr lang="en-US" sz="3200" b="1" dirty="0">
                <a:solidFill>
                  <a:srgbClr val="FF0000"/>
                </a:solidFill>
                <a:latin typeface="Times New Roman" pitchFamily="18" charset="0"/>
              </a:rPr>
              <a:t> </a:t>
            </a:r>
            <a:r>
              <a:rPr lang="en-US" sz="3200" b="1" dirty="0">
                <a:latin typeface="Times New Roman"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3200" b="1" dirty="0">
                <a:solidFill>
                  <a:schemeClr val="tx1"/>
                </a:solidFill>
                <a:latin typeface="Times New Roman" pitchFamily="18" charset="0"/>
              </a:rPr>
              <a:t>-</a:t>
            </a:r>
            <a:r>
              <a:rPr lang="en-US" sz="3200" b="1" dirty="0">
                <a:solidFill>
                  <a:srgbClr val="FF0000"/>
                </a:solidFill>
                <a:latin typeface="Times New Roman" pitchFamily="18" charset="0"/>
              </a:rPr>
              <a:t> </a:t>
            </a:r>
            <a:r>
              <a:rPr lang="en-US" sz="3200" b="1" dirty="0" err="1">
                <a:solidFill>
                  <a:srgbClr val="FF0000"/>
                </a:solidFill>
                <a:latin typeface="Times New Roman" pitchFamily="18" charset="0"/>
              </a:rPr>
              <a:t>Ôi</a:t>
            </a:r>
            <a:r>
              <a:rPr lang="en-US" sz="3200" b="1" dirty="0">
                <a:solidFill>
                  <a:schemeClr val="accent2"/>
                </a:solidFill>
                <a:latin typeface="Times New Roman" pitchFamily="18" charset="0"/>
              </a:rPr>
              <a:t>,</a:t>
            </a:r>
            <a:r>
              <a:rPr lang="en-US" sz="3200" b="1" dirty="0">
                <a:latin typeface="Times New Roman" pitchFamily="18" charset="0"/>
              </a:rPr>
              <a:t> </a:t>
            </a:r>
            <a:r>
              <a:rPr lang="en-US" sz="3200" b="1" dirty="0" err="1">
                <a:latin typeface="Times New Roman" pitchFamily="18" charset="0"/>
              </a:rPr>
              <a:t>trời</a:t>
            </a:r>
            <a:r>
              <a:rPr lang="en-US" sz="3200" b="1" dirty="0">
                <a:latin typeface="Times New Roman" pitchFamily="18" charset="0"/>
              </a:rPr>
              <a:t> </a:t>
            </a:r>
            <a:r>
              <a:rPr lang="en-US" sz="3200" b="1" dirty="0" err="1">
                <a:latin typeface="Times New Roman" pitchFamily="18" charset="0"/>
              </a:rPr>
              <a:t>rét</a:t>
            </a:r>
            <a:r>
              <a:rPr lang="en-US" sz="3200" b="1" dirty="0">
                <a:latin typeface="Times New Roman" pitchFamily="18" charset="0"/>
              </a:rPr>
              <a:t>  </a:t>
            </a:r>
            <a:r>
              <a:rPr lang="en-US" sz="3200" b="1" dirty="0" err="1">
                <a:solidFill>
                  <a:srgbClr val="FF0000"/>
                </a:solidFill>
                <a:latin typeface="Times New Roman" pitchFamily="18" charset="0"/>
              </a:rPr>
              <a:t>quá</a:t>
            </a:r>
            <a:r>
              <a:rPr lang="en-US" sz="3200" b="1" dirty="0">
                <a:solidFill>
                  <a:srgbClr val="FF0000"/>
                </a:solidFill>
                <a:latin typeface="Times New Roman" pitchFamily="18" charset="0"/>
              </a:rPr>
              <a:t> </a:t>
            </a:r>
            <a:r>
              <a:rPr lang="en-US" sz="3200" b="1" dirty="0">
                <a:latin typeface="Times New Roman"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3200" b="1" dirty="0">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Ôi</a:t>
            </a:r>
            <a:r>
              <a:rPr lang="en-US" sz="3200" b="1" dirty="0">
                <a:solidFill>
                  <a:srgbClr val="FF0000"/>
                </a:solidFill>
                <a:latin typeface="Times New Roman" pitchFamily="18" charset="0"/>
                <a:cs typeface="Times New Roman" pitchFamily="18" charset="0"/>
              </a:rPr>
              <a:t> chao</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trời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rét</a:t>
            </a:r>
            <a:r>
              <a:rPr lang="en-US" sz="3200" b="1" dirty="0">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quá</a:t>
            </a:r>
            <a:r>
              <a:rPr lang="en-US" sz="3200" b="1" dirty="0">
                <a:latin typeface="Times New Roman" pitchFamily="18" charset="0"/>
                <a:cs typeface="Times New Roman" pitchFamily="18" charset="0"/>
              </a:rPr>
              <a:t> !</a:t>
            </a:r>
          </a:p>
        </p:txBody>
      </p:sp>
      <p:sp>
        <p:nvSpPr>
          <p:cNvPr id="12" name="TextBox 11">
            <a:extLst>
              <a:ext uri="{FF2B5EF4-FFF2-40B4-BE49-F238E27FC236}">
                <a16:creationId xmlns:a16="http://schemas.microsoft.com/office/drawing/2014/main" id="{862CD814-8F79-44EC-9100-59C4C118ACB0}"/>
              </a:ext>
            </a:extLst>
          </p:cNvPr>
          <p:cNvSpPr txBox="1"/>
          <p:nvPr/>
        </p:nvSpPr>
        <p:spPr>
          <a:xfrm>
            <a:off x="4869938" y="3897486"/>
            <a:ext cx="5974073" cy="138499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solidFill>
                  <a:schemeClr val="tx1"/>
                </a:solidFill>
                <a:latin typeface="Times New Roman" pitchFamily="18" charset="0"/>
              </a:rPr>
              <a:t>-</a:t>
            </a:r>
            <a:r>
              <a:rPr lang="en-US" sz="2800" b="1" dirty="0">
                <a:solidFill>
                  <a:srgbClr val="FF0000"/>
                </a:solidFill>
                <a:latin typeface="Times New Roman" pitchFamily="18" charset="0"/>
              </a:rPr>
              <a:t> </a:t>
            </a:r>
            <a:r>
              <a:rPr lang="en-US" sz="2800" b="1" dirty="0" err="1">
                <a:solidFill>
                  <a:srgbClr val="FF0000"/>
                </a:solidFill>
                <a:latin typeface="Times New Roman" pitchFamily="18" charset="0"/>
              </a:rPr>
              <a:t>Chà</a:t>
            </a:r>
            <a:r>
              <a:rPr lang="en-US" sz="2800" b="1" dirty="0">
                <a:solidFill>
                  <a:schemeClr val="accent2"/>
                </a:solidFill>
                <a:latin typeface="Times New Roman" pitchFamily="18" charset="0"/>
              </a:rPr>
              <a:t>,</a:t>
            </a:r>
            <a:r>
              <a:rPr lang="en-US" sz="2800" b="1" dirty="0">
                <a:latin typeface="Times New Roman" pitchFamily="18" charset="0"/>
              </a:rPr>
              <a:t> </a:t>
            </a:r>
            <a:r>
              <a:rPr lang="en-US" sz="2800" b="1" dirty="0" err="1">
                <a:latin typeface="Times New Roman" pitchFamily="18" charset="0"/>
              </a:rPr>
              <a:t>bạn</a:t>
            </a:r>
            <a:r>
              <a:rPr lang="en-US" sz="2800" b="1" dirty="0">
                <a:latin typeface="Times New Roman" pitchFamily="18" charset="0"/>
              </a:rPr>
              <a:t> </a:t>
            </a:r>
            <a:r>
              <a:rPr lang="en-US" sz="2800" b="1" dirty="0" err="1">
                <a:latin typeface="Times New Roman" pitchFamily="18" charset="0"/>
              </a:rPr>
              <a:t>Ngân</a:t>
            </a:r>
            <a:r>
              <a:rPr lang="en-US" sz="2800" b="1" dirty="0">
                <a:latin typeface="Times New Roman" pitchFamily="18" charset="0"/>
              </a:rPr>
              <a:t> </a:t>
            </a:r>
            <a:r>
              <a:rPr lang="en-US" sz="2800" b="1" dirty="0" err="1">
                <a:latin typeface="Times New Roman" pitchFamily="18" charset="0"/>
              </a:rPr>
              <a:t>chăm</a:t>
            </a:r>
            <a:r>
              <a:rPr lang="en-US" sz="2800" b="1" dirty="0">
                <a:latin typeface="Times New Roman" pitchFamily="18" charset="0"/>
              </a:rPr>
              <a:t> </a:t>
            </a:r>
            <a:r>
              <a:rPr lang="en-US" sz="2800" b="1" dirty="0" err="1">
                <a:latin typeface="Times New Roman" pitchFamily="18" charset="0"/>
              </a:rPr>
              <a:t>chỉ</a:t>
            </a:r>
            <a:r>
              <a:rPr lang="en-US" sz="2800" b="1" dirty="0">
                <a:latin typeface="Times New Roman" pitchFamily="18" charset="0"/>
              </a:rPr>
              <a:t> </a:t>
            </a:r>
            <a:r>
              <a:rPr lang="en-US" sz="2800" b="1" dirty="0" err="1">
                <a:solidFill>
                  <a:srgbClr val="FF0000"/>
                </a:solidFill>
                <a:latin typeface="Times New Roman" pitchFamily="18" charset="0"/>
              </a:rPr>
              <a:t>thật</a:t>
            </a:r>
            <a:r>
              <a:rPr lang="en-US" sz="2800" b="1" dirty="0">
                <a:latin typeface="Times New Roman"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800" b="1" dirty="0">
              <a:latin typeface="Times New Roman"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800" b="1" dirty="0">
                <a:latin typeface="Times New Roman" pitchFamily="18" charset="0"/>
              </a:rPr>
              <a:t>- </a:t>
            </a:r>
            <a:r>
              <a:rPr lang="en-US" sz="2800" b="1" dirty="0" err="1">
                <a:latin typeface="Times New Roman" pitchFamily="18" charset="0"/>
              </a:rPr>
              <a:t>Bạn</a:t>
            </a:r>
            <a:r>
              <a:rPr lang="en-US" sz="2800" b="1" dirty="0">
                <a:latin typeface="Times New Roman" pitchFamily="18" charset="0"/>
              </a:rPr>
              <a:t> </a:t>
            </a:r>
            <a:r>
              <a:rPr lang="en-US" sz="2800" b="1" dirty="0" err="1">
                <a:latin typeface="Times New Roman" pitchFamily="18" charset="0"/>
              </a:rPr>
              <a:t>Ngân</a:t>
            </a:r>
            <a:r>
              <a:rPr lang="en-US" sz="2800" b="1" dirty="0">
                <a:latin typeface="Times New Roman" pitchFamily="18" charset="0"/>
              </a:rPr>
              <a:t> </a:t>
            </a:r>
            <a:r>
              <a:rPr lang="en-US" sz="2800" b="1" dirty="0" err="1">
                <a:latin typeface="Times New Roman" pitchFamily="18" charset="0"/>
              </a:rPr>
              <a:t>chăm</a:t>
            </a:r>
            <a:r>
              <a:rPr lang="en-US" sz="2800" b="1" dirty="0">
                <a:latin typeface="Times New Roman" pitchFamily="18" charset="0"/>
              </a:rPr>
              <a:t> </a:t>
            </a:r>
            <a:r>
              <a:rPr lang="en-US" sz="2800" b="1" dirty="0" err="1">
                <a:latin typeface="Times New Roman" pitchFamily="18" charset="0"/>
              </a:rPr>
              <a:t>chỉ</a:t>
            </a:r>
            <a:r>
              <a:rPr lang="en-US" sz="2800" b="1" dirty="0">
                <a:latin typeface="Times New Roman" pitchFamily="18" charset="0"/>
              </a:rPr>
              <a:t>  </a:t>
            </a:r>
            <a:r>
              <a:rPr lang="en-US" sz="2800" b="1" dirty="0" err="1">
                <a:solidFill>
                  <a:srgbClr val="FF0000"/>
                </a:solidFill>
                <a:latin typeface="Times New Roman" pitchFamily="18" charset="0"/>
              </a:rPr>
              <a:t>quá</a:t>
            </a:r>
            <a:r>
              <a:rPr lang="en-US" sz="2800" b="1" dirty="0">
                <a:latin typeface="Times New Roman" pitchFamily="18" charset="0"/>
              </a:rPr>
              <a:t>!</a:t>
            </a:r>
          </a:p>
        </p:txBody>
      </p:sp>
      <p:sp>
        <p:nvSpPr>
          <p:cNvPr id="13" name="TextBox 12">
            <a:extLst>
              <a:ext uri="{FF2B5EF4-FFF2-40B4-BE49-F238E27FC236}">
                <a16:creationId xmlns:a16="http://schemas.microsoft.com/office/drawing/2014/main" id="{054F5FA0-D6EB-468F-BB55-6063D23A175E}"/>
              </a:ext>
            </a:extLst>
          </p:cNvPr>
          <p:cNvSpPr txBox="1"/>
          <p:nvPr/>
        </p:nvSpPr>
        <p:spPr>
          <a:xfrm>
            <a:off x="4982839" y="5389464"/>
            <a:ext cx="6787166" cy="138499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Bạn</a:t>
            </a:r>
            <a:r>
              <a:rPr kumimoji="0" lang="en-US" sz="28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Giang</a:t>
            </a:r>
            <a:r>
              <a:rPr kumimoji="0" lang="en-US" sz="28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học</a:t>
            </a:r>
            <a:r>
              <a:rPr kumimoji="0" lang="en-US" sz="28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prstClr val="black"/>
                </a:solidFill>
                <a:effectLst/>
                <a:uLnTx/>
                <a:uFillTx/>
                <a:latin typeface="Times New Roman" pitchFamily="18" charset="0"/>
                <a:ea typeface="+mn-ea"/>
                <a:cs typeface="Times New Roman" pitchFamily="18" charset="0"/>
              </a:rPr>
              <a:t>giỏi</a:t>
            </a:r>
            <a:r>
              <a:rPr kumimoji="0" lang="en-US" sz="28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quá</a:t>
            </a:r>
            <a:r>
              <a:rPr kumimoji="0" lang="en-US" sz="28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 !</a:t>
            </a:r>
          </a:p>
          <a:p>
            <a:pPr>
              <a:defRPr/>
            </a:pP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Chà</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bạn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Giang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học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giỏi</a:t>
            </a:r>
            <a:r>
              <a:rPr lang="en-US" sz="2800" b="1" dirty="0">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ghê</a:t>
            </a:r>
            <a:r>
              <a:rPr lang="en-US" sz="2800" b="1" dirty="0">
                <a:latin typeface="Times New Roman" pitchFamily="18" charset="0"/>
                <a:cs typeface="Times New Roman"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p:txBody>
      </p:sp>
    </p:spTree>
    <p:extLst>
      <p:ext uri="{BB962C8B-B14F-4D97-AF65-F5344CB8AC3E}">
        <p14:creationId xmlns:p14="http://schemas.microsoft.com/office/powerpoint/2010/main" val="1759838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additive="base">
                                        <p:cTn id="22" dur="500" fill="hold"/>
                                        <p:tgtEl>
                                          <p:spTgt spid="11"/>
                                        </p:tgtEl>
                                        <p:attrNameLst>
                                          <p:attrName>ppt_x</p:attrName>
                                        </p:attrNameLst>
                                      </p:cBhvr>
                                      <p:tavLst>
                                        <p:tav tm="0">
                                          <p:val>
                                            <p:strVal val="#ppt_x"/>
                                          </p:val>
                                        </p:tav>
                                        <p:tav tm="100000">
                                          <p:val>
                                            <p:strVal val="#ppt_x"/>
                                          </p:val>
                                        </p:tav>
                                      </p:tavLst>
                                    </p:anim>
                                    <p:anim calcmode="lin" valueType="num">
                                      <p:cBhvr additive="base">
                                        <p:cTn id="2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nodeType="clickEffect">
                                  <p:stCondLst>
                                    <p:cond delay="0"/>
                                  </p:stCondLst>
                                  <p:childTnLst>
                                    <p:set>
                                      <p:cBhvr>
                                        <p:cTn id="32" dur="1" fill="hold">
                                          <p:stCondLst>
                                            <p:cond delay="0"/>
                                          </p:stCondLst>
                                        </p:cTn>
                                        <p:tgtEl>
                                          <p:spTgt spid="12">
                                            <p:txEl>
                                              <p:pRg st="0" end="0"/>
                                            </p:txEl>
                                          </p:spTgt>
                                        </p:tgtEl>
                                        <p:attrNameLst>
                                          <p:attrName>style.visibility</p:attrName>
                                        </p:attrNameLst>
                                      </p:cBhvr>
                                      <p:to>
                                        <p:strVal val="visible"/>
                                      </p:to>
                                    </p:set>
                                    <p:animEffect transition="in" filter="circle(in)">
                                      <p:cBhvr>
                                        <p:cTn id="33" dur="2000"/>
                                        <p:tgtEl>
                                          <p:spTgt spid="12">
                                            <p:txEl>
                                              <p:pRg st="0" end="0"/>
                                            </p:txEl>
                                          </p:spTgt>
                                        </p:tgtEl>
                                      </p:cBhvr>
                                    </p:animEffect>
                                  </p:childTnLst>
                                </p:cTn>
                              </p:par>
                              <p:par>
                                <p:cTn id="34" presetID="6" presetClass="entr" presetSubtype="16" fill="hold" nodeType="withEffect">
                                  <p:stCondLst>
                                    <p:cond delay="0"/>
                                  </p:stCondLst>
                                  <p:childTnLst>
                                    <p:set>
                                      <p:cBhvr>
                                        <p:cTn id="35" dur="1" fill="hold">
                                          <p:stCondLst>
                                            <p:cond delay="0"/>
                                          </p:stCondLst>
                                        </p:cTn>
                                        <p:tgtEl>
                                          <p:spTgt spid="12">
                                            <p:txEl>
                                              <p:pRg st="2" end="2"/>
                                            </p:txEl>
                                          </p:spTgt>
                                        </p:tgtEl>
                                        <p:attrNameLst>
                                          <p:attrName>style.visibility</p:attrName>
                                        </p:attrNameLst>
                                      </p:cBhvr>
                                      <p:to>
                                        <p:strVal val="visible"/>
                                      </p:to>
                                    </p:set>
                                    <p:animEffect transition="in" filter="circle(in)">
                                      <p:cBhvr>
                                        <p:cTn id="36" dur="2000"/>
                                        <p:tgtEl>
                                          <p:spTgt spid="12">
                                            <p:txEl>
                                              <p:pRg st="2" end="2"/>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barn(inVertical)">
                                      <p:cBhvr>
                                        <p:cTn id="41" dur="500"/>
                                        <p:tgtEl>
                                          <p:spTgt spid="7"/>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barn(inVertical)">
                                      <p:cBhvr>
                                        <p:cTn id="4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10" grpId="0"/>
      <p:bldP spid="11" grpId="0"/>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20">
            <a:extLst>
              <a:ext uri="{FF2B5EF4-FFF2-40B4-BE49-F238E27FC236}">
                <a16:creationId xmlns:a16="http://schemas.microsoft.com/office/drawing/2014/main" id="{AA53B008-3510-433E-A79F-F05092923F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8501255C-5077-4592-9578-4D8884243B62}"/>
              </a:ext>
            </a:extLst>
          </p:cNvPr>
          <p:cNvSpPr txBox="1"/>
          <p:nvPr/>
        </p:nvSpPr>
        <p:spPr>
          <a:xfrm>
            <a:off x="987381" y="1113071"/>
            <a:ext cx="11204619" cy="646331"/>
          </a:xfrm>
          <a:prstGeom prst="rect">
            <a:avLst/>
          </a:prstGeom>
          <a:noFill/>
        </p:spPr>
        <p:txBody>
          <a:bodyPr wrap="square" rtlCol="0">
            <a:spAutoFit/>
          </a:bodyPr>
          <a:lstStyle/>
          <a:p>
            <a:r>
              <a:rPr lang="en-US" sz="3600" b="1" u="sng" dirty="0" err="1">
                <a:latin typeface="Times New Roman" pitchFamily="18" charset="0"/>
                <a:cs typeface="Times New Roman" pitchFamily="18" charset="0"/>
              </a:rPr>
              <a:t>Bài</a:t>
            </a:r>
            <a:r>
              <a:rPr lang="en-US" sz="3600" b="1" u="sng" dirty="0">
                <a:latin typeface="Times New Roman" pitchFamily="18" charset="0"/>
                <a:cs typeface="Times New Roman" pitchFamily="18" charset="0"/>
              </a:rPr>
              <a:t> 2</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Đặt</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câu</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cảm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cho</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các</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tình</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huống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sau</a:t>
            </a:r>
            <a:r>
              <a:rPr lang="en-US" sz="3600" b="1" dirty="0">
                <a:latin typeface="Times New Roman" pitchFamily="18" charset="0"/>
                <a:cs typeface="Times New Roman" pitchFamily="18" charset="0"/>
              </a:rPr>
              <a:t>:</a:t>
            </a:r>
          </a:p>
        </p:txBody>
      </p:sp>
      <p:sp>
        <p:nvSpPr>
          <p:cNvPr id="5" name="Rectangle 4"/>
          <p:cNvSpPr/>
          <p:nvPr/>
        </p:nvSpPr>
        <p:spPr>
          <a:xfrm>
            <a:off x="1099930" y="1880250"/>
            <a:ext cx="9899374" cy="2554545"/>
          </a:xfrm>
          <a:prstGeom prst="rect">
            <a:avLst/>
          </a:prstGeom>
        </p:spPr>
        <p:txBody>
          <a:bodyPr wrap="square">
            <a:spAutoFit/>
          </a:bodyPr>
          <a:lstStyle/>
          <a:p>
            <a:pPr marL="457200" indent="-457200">
              <a:buAutoNum type="alphaLcParenR"/>
            </a:pPr>
            <a:r>
              <a:rPr lang="en-US" sz="3200" dirty="0">
                <a:latin typeface="Times New Roman" pitchFamily="18" charset="0"/>
                <a:cs typeface="Times New Roman" pitchFamily="18" charset="0"/>
              </a:rPr>
              <a:t>Cô giáo ra một bài toán khó, cả lớp chỉ có mỗi một bạn làm được. Hãy đặt câu để bày tỏ sự thán phục.</a:t>
            </a:r>
          </a:p>
          <a:p>
            <a:pPr marL="457200" indent="-457200">
              <a:buFontTx/>
              <a:buAutoNum type="alphaLcParenR"/>
            </a:pPr>
            <a:r>
              <a:rPr lang="en-US" sz="3200" dirty="0">
                <a:latin typeface="Times New Roman" pitchFamily="18" charset="0"/>
                <a:cs typeface="Times New Roman" pitchFamily="18" charset="0"/>
              </a:rPr>
              <a:t>Vào ngày sinh nhật của em, có một bạn học cũ đã chuyển trường từ lâu bỗng nhiên tới chúc mừng em. Hãy đặt câu cảm thể hiện sự ngạc nhiên và vui mừng.</a:t>
            </a:r>
          </a:p>
        </p:txBody>
      </p:sp>
      <p:cxnSp>
        <p:nvCxnSpPr>
          <p:cNvPr id="6" name="Straight Connector 5"/>
          <p:cNvCxnSpPr/>
          <p:nvPr/>
        </p:nvCxnSpPr>
        <p:spPr>
          <a:xfrm>
            <a:off x="7522473" y="2844569"/>
            <a:ext cx="1568518" cy="4648"/>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8" name="Straight Connector 7"/>
          <p:cNvCxnSpPr/>
          <p:nvPr/>
        </p:nvCxnSpPr>
        <p:spPr>
          <a:xfrm>
            <a:off x="5587655" y="4328812"/>
            <a:ext cx="1754049" cy="4649"/>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flipV="1">
            <a:off x="7939916" y="4333461"/>
            <a:ext cx="1495632" cy="1978"/>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Right)">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strips(downRight)">
                                      <p:cBhvr>
                                        <p:cTn id="12" dur="1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strips(downRight)">
                                      <p:cBhvr>
                                        <p:cTn id="17"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501255C-5077-4592-9578-4D8884243B62}"/>
              </a:ext>
            </a:extLst>
          </p:cNvPr>
          <p:cNvSpPr txBox="1"/>
          <p:nvPr/>
        </p:nvSpPr>
        <p:spPr>
          <a:xfrm>
            <a:off x="228837" y="355481"/>
            <a:ext cx="11204619" cy="646331"/>
          </a:xfrm>
          <a:prstGeom prst="rect">
            <a:avLst/>
          </a:prstGeom>
          <a:noFill/>
        </p:spPr>
        <p:txBody>
          <a:bodyPr wrap="square" rtlCol="0">
            <a:spAutoFit/>
          </a:bodyPr>
          <a:lstStyle/>
          <a:p>
            <a:r>
              <a:rPr lang="en-US" sz="3600" b="1" u="sng" dirty="0" err="1">
                <a:latin typeface="Times New Roman" pitchFamily="18" charset="0"/>
                <a:cs typeface="Times New Roman" pitchFamily="18" charset="0"/>
              </a:rPr>
              <a:t>Bài</a:t>
            </a:r>
            <a:r>
              <a:rPr lang="en-US" sz="3600" b="1" u="sng" dirty="0">
                <a:latin typeface="Times New Roman" pitchFamily="18" charset="0"/>
                <a:cs typeface="Times New Roman" pitchFamily="18" charset="0"/>
              </a:rPr>
              <a:t> 2</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Đặt</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câu</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cảm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cho</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các</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tình</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huống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sau</a:t>
            </a:r>
            <a:r>
              <a:rPr lang="en-US" sz="3600" b="1" dirty="0">
                <a:latin typeface="Times New Roman" pitchFamily="18" charset="0"/>
                <a:cs typeface="Times New Roman" pitchFamily="18" charset="0"/>
              </a:rPr>
              <a:t>:</a:t>
            </a:r>
          </a:p>
        </p:txBody>
      </p:sp>
      <p:sp>
        <p:nvSpPr>
          <p:cNvPr id="6" name="TextBox 5">
            <a:extLst>
              <a:ext uri="{FF2B5EF4-FFF2-40B4-BE49-F238E27FC236}">
                <a16:creationId xmlns:a16="http://schemas.microsoft.com/office/drawing/2014/main" id="{7E3A4FC1-D5A4-4C81-8B8E-E81D54475A6C}"/>
              </a:ext>
            </a:extLst>
          </p:cNvPr>
          <p:cNvSpPr txBox="1"/>
          <p:nvPr/>
        </p:nvSpPr>
        <p:spPr>
          <a:xfrm>
            <a:off x="-1" y="1348585"/>
            <a:ext cx="5525037" cy="5262979"/>
          </a:xfrm>
          <a:prstGeom prst="rect">
            <a:avLst/>
          </a:prstGeom>
          <a:solidFill>
            <a:schemeClr val="accent5">
              <a:lumMod val="60000"/>
              <a:lumOff val="40000"/>
            </a:schemeClr>
          </a:solidFill>
          <a:ln>
            <a:noFill/>
          </a:ln>
        </p:spPr>
        <p:txBody>
          <a:bodyPr wrap="square" rtlCol="0">
            <a:spAutoFit/>
          </a:bodyPr>
          <a:lstStyle/>
          <a:p>
            <a:pPr marL="457200" indent="-457200">
              <a:buAutoNum type="alphaLcParenR"/>
            </a:pPr>
            <a:r>
              <a:rPr lang="en-US" sz="3200" dirty="0" err="1">
                <a:latin typeface="Times New Roman" pitchFamily="18" charset="0"/>
                <a:cs typeface="Times New Roman" pitchFamily="18" charset="0"/>
              </a:rPr>
              <a:t>Cô</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giáo</a:t>
            </a:r>
            <a:r>
              <a:rPr lang="en-US" sz="4800" dirty="0">
                <a:latin typeface="Times New Roman" pitchFamily="18" charset="0"/>
                <a:cs typeface="Times New Roman" pitchFamily="18" charset="0"/>
              </a:rPr>
              <a:t> </a:t>
            </a:r>
            <a:r>
              <a:rPr lang="en-US" sz="3200" dirty="0">
                <a:latin typeface="Times New Roman" pitchFamily="18" charset="0"/>
                <a:cs typeface="Times New Roman" pitchFamily="18" charset="0"/>
              </a:rPr>
              <a:t>ra </a:t>
            </a:r>
            <a:r>
              <a:rPr lang="en-US" sz="3200" dirty="0" err="1">
                <a:latin typeface="Times New Roman" pitchFamily="18" charset="0"/>
                <a:cs typeface="Times New Roman" pitchFamily="18" charset="0"/>
              </a:rPr>
              <a:t>một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bài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toán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cả</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lớp</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chỉ</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mỗi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một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bạn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làm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được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Hãy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đặt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câu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để</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bày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tỏ</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sự</a:t>
            </a:r>
            <a:r>
              <a:rPr lang="en-US" sz="3200" dirty="0">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thán</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phục</a:t>
            </a:r>
            <a:r>
              <a:rPr lang="en-US" sz="3200" dirty="0">
                <a:latin typeface="Times New Roman" pitchFamily="18" charset="0"/>
                <a:cs typeface="Times New Roman" pitchFamily="18" charset="0"/>
              </a:rPr>
              <a:t>.</a:t>
            </a:r>
          </a:p>
          <a:p>
            <a:pPr marL="457200" indent="-457200">
              <a:buFontTx/>
              <a:buAutoNum type="alphaLcParenR"/>
            </a:pPr>
            <a:r>
              <a:rPr lang="en-US" sz="3200" dirty="0" err="1">
                <a:latin typeface="Times New Roman" pitchFamily="18" charset="0"/>
                <a:cs typeface="Times New Roman" pitchFamily="18" charset="0"/>
              </a:rPr>
              <a:t>Vào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ngày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sinh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nhật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của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em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một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bạn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học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cũ</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đã</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chuyển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trường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từ</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lâu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bỗng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nhiên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tới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chúc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mừng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em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Hãy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đặt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câu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cảm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thể</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hiện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sự</a:t>
            </a:r>
            <a:r>
              <a:rPr lang="en-US" sz="3200" dirty="0">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ngạc</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nhiên</a:t>
            </a:r>
            <a:r>
              <a:rPr lang="en-US" sz="3200" u="sng" dirty="0">
                <a:solidFill>
                  <a:srgbClr val="FF0000"/>
                </a:solidFill>
                <a:latin typeface="Times New Roman" pitchFamily="18" charset="0"/>
                <a:cs typeface="Times New Roman" pitchFamily="18" charset="0"/>
              </a:rPr>
              <a:t> </a:t>
            </a:r>
            <a:r>
              <a:rPr lang="en-US" sz="3200" dirty="0" err="1">
                <a:latin typeface="Times New Roman" pitchFamily="18" charset="0"/>
                <a:cs typeface="Times New Roman" pitchFamily="18" charset="0"/>
              </a:rPr>
              <a:t>và</a:t>
            </a:r>
            <a:r>
              <a:rPr lang="en-US" sz="3200" dirty="0">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vui</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mừng</a:t>
            </a:r>
            <a:r>
              <a:rPr lang="en-US" sz="3200" dirty="0">
                <a:latin typeface="Times New Roman" pitchFamily="18" charset="0"/>
                <a:cs typeface="Times New Roman" pitchFamily="18" charset="0"/>
              </a:rPr>
              <a:t>.</a:t>
            </a:r>
          </a:p>
        </p:txBody>
      </p:sp>
      <p:sp>
        <p:nvSpPr>
          <p:cNvPr id="10" name="TextBox 9">
            <a:extLst>
              <a:ext uri="{FF2B5EF4-FFF2-40B4-BE49-F238E27FC236}">
                <a16:creationId xmlns:a16="http://schemas.microsoft.com/office/drawing/2014/main" id="{41FC0DCE-58EF-4859-934F-EDCE32B3AA41}"/>
              </a:ext>
            </a:extLst>
          </p:cNvPr>
          <p:cNvSpPr txBox="1"/>
          <p:nvPr/>
        </p:nvSpPr>
        <p:spPr>
          <a:xfrm>
            <a:off x="5664432" y="1615047"/>
            <a:ext cx="6336404" cy="1569660"/>
          </a:xfrm>
          <a:prstGeom prst="rect">
            <a:avLst/>
          </a:prstGeom>
          <a:solidFill>
            <a:schemeClr val="accent4">
              <a:lumMod val="60000"/>
              <a:lumOff val="40000"/>
            </a:schemeClr>
          </a:solidFill>
        </p:spPr>
        <p:txBody>
          <a:bodyPr wrap="square" rtlCol="0">
            <a:spAutoFit/>
          </a:bodyPr>
          <a:lstStyle/>
          <a:p>
            <a:pPr algn="just"/>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Trời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cậu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giỏi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thật</a:t>
            </a:r>
            <a:r>
              <a:rPr lang="en-US" sz="3200" b="1" dirty="0">
                <a:latin typeface="Times New Roman" panose="02020603050405020304" pitchFamily="18" charset="0"/>
                <a:cs typeface="Times New Roman" panose="02020603050405020304" pitchFamily="18" charset="0"/>
              </a:rPr>
              <a:t> !</a:t>
            </a:r>
          </a:p>
          <a:p>
            <a:pPr algn="just">
              <a:buFontTx/>
              <a:buChar char="-"/>
            </a:pP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Bạn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thật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tuyệt</a:t>
            </a:r>
            <a:r>
              <a:rPr lang="en-US" sz="3200" b="1" dirty="0">
                <a:latin typeface="Times New Roman" panose="02020603050405020304" pitchFamily="18" charset="0"/>
                <a:cs typeface="Times New Roman" panose="02020603050405020304" pitchFamily="18" charset="0"/>
              </a:rPr>
              <a:t> !</a:t>
            </a:r>
          </a:p>
          <a:p>
            <a:pPr algn="just">
              <a:buFontTx/>
              <a:buChar char="-"/>
            </a:pP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Bạn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giỏi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quá</a:t>
            </a:r>
            <a:r>
              <a:rPr lang="en-US" sz="3200" b="1" dirty="0">
                <a:latin typeface="Times New Roman" panose="02020603050405020304" pitchFamily="18" charset="0"/>
                <a:cs typeface="Times New Roman" panose="02020603050405020304" pitchFamily="18" charset="0"/>
              </a:rPr>
              <a:t> !</a:t>
            </a:r>
          </a:p>
        </p:txBody>
      </p:sp>
      <p:sp>
        <p:nvSpPr>
          <p:cNvPr id="11" name="TextBox 10">
            <a:extLst>
              <a:ext uri="{FF2B5EF4-FFF2-40B4-BE49-F238E27FC236}">
                <a16:creationId xmlns:a16="http://schemas.microsoft.com/office/drawing/2014/main" id="{3A4AEC1B-ADC1-4627-80AC-C3A8DC3ED7A2}"/>
              </a:ext>
            </a:extLst>
          </p:cNvPr>
          <p:cNvSpPr txBox="1"/>
          <p:nvPr/>
        </p:nvSpPr>
        <p:spPr>
          <a:xfrm>
            <a:off x="5664432" y="3797942"/>
            <a:ext cx="6336404" cy="2554545"/>
          </a:xfrm>
          <a:prstGeom prst="rect">
            <a:avLst/>
          </a:prstGeom>
          <a:solidFill>
            <a:schemeClr val="accent4">
              <a:lumMod val="60000"/>
              <a:lumOff val="40000"/>
            </a:schemeClr>
          </a:solidFill>
        </p:spPr>
        <p:txBody>
          <a:bodyPr wrap="square" rtlCol="0">
            <a:spAutoFit/>
          </a:bodyPr>
          <a:lstStyle/>
          <a:p>
            <a:pPr algn="just"/>
            <a:r>
              <a:rPr lang="vi-VN" sz="3200" b="1" dirty="0">
                <a:latin typeface="+mj-lt"/>
              </a:rPr>
              <a:t>-  Ôi, cậu cũng nhớ ngày sinh nhật của tớ à, thật tuyệt!</a:t>
            </a:r>
          </a:p>
          <a:p>
            <a:pPr algn="just"/>
            <a:r>
              <a:rPr lang="vi-VN" sz="3200" b="1" dirty="0">
                <a:latin typeface="+mj-lt"/>
              </a:rPr>
              <a:t>- Trời ơi, lâu quá rồi mới gặp cậu!</a:t>
            </a:r>
          </a:p>
          <a:p>
            <a:pPr algn="just"/>
            <a:r>
              <a:rPr lang="vi-VN" sz="3200" b="1" dirty="0">
                <a:latin typeface="+mj-lt"/>
              </a:rPr>
              <a:t>- Trời, bạn làm mình cảm động quá!</a:t>
            </a:r>
          </a:p>
        </p:txBody>
      </p:sp>
    </p:spTree>
    <p:extLst>
      <p:ext uri="{BB962C8B-B14F-4D97-AF65-F5344CB8AC3E}">
        <p14:creationId xmlns:p14="http://schemas.microsoft.com/office/powerpoint/2010/main" val="131953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1000"/>
                                        <p:tgtEl>
                                          <p:spTgt spid="11"/>
                                        </p:tgtEl>
                                      </p:cBhvr>
                                    </p:animEffect>
                                    <p:anim calcmode="lin" valueType="num">
                                      <p:cBhvr>
                                        <p:cTn id="14" dur="1000" fill="hold"/>
                                        <p:tgtEl>
                                          <p:spTgt spid="11"/>
                                        </p:tgtEl>
                                        <p:attrNameLst>
                                          <p:attrName>ppt_x</p:attrName>
                                        </p:attrNameLst>
                                      </p:cBhvr>
                                      <p:tavLst>
                                        <p:tav tm="0">
                                          <p:val>
                                            <p:strVal val="#ppt_x"/>
                                          </p:val>
                                        </p:tav>
                                        <p:tav tm="100000">
                                          <p:val>
                                            <p:strVal val="#ppt_x"/>
                                          </p:val>
                                        </p:tav>
                                      </p:tavLst>
                                    </p:anim>
                                    <p:anim calcmode="lin" valueType="num">
                                      <p:cBhvr>
                                        <p:cTn id="15"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900E9-53C6-4F92-8A9D-CA136754B2BF}"/>
              </a:ext>
            </a:extLst>
          </p:cNvPr>
          <p:cNvSpPr>
            <a:spLocks noGrp="1"/>
          </p:cNvSpPr>
          <p:nvPr>
            <p:ph type="title"/>
          </p:nvPr>
        </p:nvSpPr>
        <p:spPr/>
        <p:txBody>
          <a:bodyPr/>
          <a:lstStyle/>
          <a:p>
            <a:endParaRPr lang="vi-VN"/>
          </a:p>
        </p:txBody>
      </p:sp>
      <p:pic>
        <p:nvPicPr>
          <p:cNvPr id="9" name="Content Placeholder 8">
            <a:extLst>
              <a:ext uri="{FF2B5EF4-FFF2-40B4-BE49-F238E27FC236}">
                <a16:creationId xmlns:a16="http://schemas.microsoft.com/office/drawing/2014/main" id="{5450152A-1D82-41E1-B4EA-756355FB039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TextBox 4">
            <a:extLst>
              <a:ext uri="{FF2B5EF4-FFF2-40B4-BE49-F238E27FC236}">
                <a16:creationId xmlns:a16="http://schemas.microsoft.com/office/drawing/2014/main" id="{7C58A2A5-91E7-4791-9CA6-299180361E2C}"/>
              </a:ext>
            </a:extLst>
          </p:cNvPr>
          <p:cNvSpPr txBox="1"/>
          <p:nvPr/>
        </p:nvSpPr>
        <p:spPr>
          <a:xfrm>
            <a:off x="1700011" y="1515227"/>
            <a:ext cx="10174310" cy="584775"/>
          </a:xfrm>
          <a:prstGeom prst="rect">
            <a:avLst/>
          </a:prstGeom>
          <a:noFill/>
        </p:spPr>
        <p:txBody>
          <a:bodyPr wrap="square" rtlCol="0">
            <a:spAutoFit/>
          </a:bodyPr>
          <a:lstStyle/>
          <a:p>
            <a:r>
              <a:rPr lang="en-US" sz="3200" b="1" u="sng" dirty="0" err="1">
                <a:latin typeface="Times New Roman" panose="02020603050405020304" pitchFamily="18" charset="0"/>
                <a:cs typeface="Times New Roman" panose="02020603050405020304" pitchFamily="18" charset="0"/>
              </a:rPr>
              <a:t>Bài</a:t>
            </a:r>
            <a:r>
              <a:rPr lang="en-US" sz="3200" b="1" u="sng" dirty="0">
                <a:latin typeface="Times New Roman" panose="02020603050405020304" pitchFamily="18" charset="0"/>
                <a:cs typeface="Times New Roman" panose="02020603050405020304" pitchFamily="18" charset="0"/>
              </a:rPr>
              <a:t> 3</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câu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cảm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sau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đây</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bộc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lộ</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cảm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xúc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gì</a:t>
            </a:r>
            <a:r>
              <a:rPr lang="en-US" sz="3200" b="1" dirty="0">
                <a:latin typeface="Times New Roman" panose="02020603050405020304" pitchFamily="18" charset="0"/>
                <a:cs typeface="Times New Roman" panose="02020603050405020304" pitchFamily="18" charset="0"/>
              </a:rPr>
              <a:t>?</a:t>
            </a:r>
          </a:p>
        </p:txBody>
      </p:sp>
      <p:sp>
        <p:nvSpPr>
          <p:cNvPr id="3" name="TextBox 2">
            <a:extLst>
              <a:ext uri="{FF2B5EF4-FFF2-40B4-BE49-F238E27FC236}">
                <a16:creationId xmlns:a16="http://schemas.microsoft.com/office/drawing/2014/main" id="{9DA27C5D-CB81-4756-A2EE-C9AE66F219F1}"/>
              </a:ext>
            </a:extLst>
          </p:cNvPr>
          <p:cNvSpPr txBox="1"/>
          <p:nvPr/>
        </p:nvSpPr>
        <p:spPr>
          <a:xfrm>
            <a:off x="-193183" y="2394974"/>
            <a:ext cx="12385183"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Ôi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Nam </a:t>
            </a:r>
            <a:r>
              <a:rPr lang="en-US" sz="2800" dirty="0" err="1">
                <a:latin typeface="Times New Roman" panose="02020603050405020304" pitchFamily="18" charset="0"/>
                <a:cs typeface="Times New Roman" panose="02020603050405020304" pitchFamily="18" charset="0"/>
              </a:rPr>
              <a:t>đến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kìa</a:t>
            </a:r>
            <a:r>
              <a:rPr lang="en-US" sz="2800" dirty="0">
                <a:latin typeface="Times New Roman" panose="02020603050405020304" pitchFamily="18" charset="0"/>
                <a:cs typeface="Times New Roman" panose="02020603050405020304" pitchFamily="18" charset="0"/>
              </a:rPr>
              <a:t>!</a:t>
            </a:r>
          </a:p>
        </p:txBody>
      </p:sp>
      <p:sp>
        <p:nvSpPr>
          <p:cNvPr id="4" name="TextBox 3">
            <a:extLst>
              <a:ext uri="{FF2B5EF4-FFF2-40B4-BE49-F238E27FC236}">
                <a16:creationId xmlns:a16="http://schemas.microsoft.com/office/drawing/2014/main" id="{79412CCB-142B-446C-987E-2E86C208B0FD}"/>
              </a:ext>
            </a:extLst>
          </p:cNvPr>
          <p:cNvSpPr txBox="1"/>
          <p:nvPr/>
        </p:nvSpPr>
        <p:spPr>
          <a:xfrm>
            <a:off x="0" y="2913026"/>
            <a:ext cx="12192000" cy="584775"/>
          </a:xfrm>
          <a:prstGeom prst="rect">
            <a:avLst/>
          </a:prstGeom>
          <a:noFill/>
        </p:spPr>
        <p:txBody>
          <a:bodyPr wrap="square" rtlCol="0">
            <a:spAutoFit/>
          </a:bodyPr>
          <a:lstStyle/>
          <a:p>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Bộc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lộ</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cảm</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xúc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mừng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rỡ</a:t>
            </a:r>
            <a:r>
              <a:rPr lang="en-US" sz="3200" b="1" dirty="0">
                <a:solidFill>
                  <a:srgbClr val="FF0000"/>
                </a:solidFill>
                <a:latin typeface="Times New Roman" panose="02020603050405020304" pitchFamily="18" charset="0"/>
                <a:cs typeface="Times New Roman" panose="02020603050405020304" pitchFamily="18" charset="0"/>
              </a:rPr>
              <a:t>)</a:t>
            </a:r>
          </a:p>
        </p:txBody>
      </p:sp>
      <p:sp>
        <p:nvSpPr>
          <p:cNvPr id="6" name="TextBox 5">
            <a:extLst>
              <a:ext uri="{FF2B5EF4-FFF2-40B4-BE49-F238E27FC236}">
                <a16:creationId xmlns:a16="http://schemas.microsoft.com/office/drawing/2014/main" id="{29AB69AD-4B1C-49E4-8283-4373BAF3185C}"/>
              </a:ext>
            </a:extLst>
          </p:cNvPr>
          <p:cNvSpPr txBox="1"/>
          <p:nvPr/>
        </p:nvSpPr>
        <p:spPr>
          <a:xfrm>
            <a:off x="0" y="3445099"/>
            <a:ext cx="12054625"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b) Ồ,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Nam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quá</a:t>
            </a:r>
            <a:r>
              <a:rPr lang="en-US" sz="2800" dirty="0">
                <a:latin typeface="Times New Roman" panose="02020603050405020304" pitchFamily="18" charset="0"/>
                <a:cs typeface="Times New Roman" panose="02020603050405020304" pitchFamily="18" charset="0"/>
              </a:rPr>
              <a:t>!</a:t>
            </a:r>
          </a:p>
        </p:txBody>
      </p:sp>
      <p:sp>
        <p:nvSpPr>
          <p:cNvPr id="7" name="TextBox 6">
            <a:extLst>
              <a:ext uri="{FF2B5EF4-FFF2-40B4-BE49-F238E27FC236}">
                <a16:creationId xmlns:a16="http://schemas.microsoft.com/office/drawing/2014/main" id="{27C0F104-8F92-49FF-A683-0CC31DAE2F8B}"/>
              </a:ext>
            </a:extLst>
          </p:cNvPr>
          <p:cNvSpPr txBox="1"/>
          <p:nvPr/>
        </p:nvSpPr>
        <p:spPr>
          <a:xfrm>
            <a:off x="0" y="3878212"/>
            <a:ext cx="12192000" cy="584775"/>
          </a:xfrm>
          <a:prstGeom prst="rect">
            <a:avLst/>
          </a:prstGeom>
          <a:noFill/>
        </p:spPr>
        <p:txBody>
          <a:bodyPr wrap="square" rtlCol="0">
            <a:spAutoFit/>
          </a:bodyPr>
          <a:lstStyle/>
          <a:p>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Bộc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lộ</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cảm</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xúc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thán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phục</a:t>
            </a:r>
            <a:r>
              <a:rPr lang="en-US" sz="3200" b="1" dirty="0">
                <a:solidFill>
                  <a:srgbClr val="FF0000"/>
                </a:solidFill>
                <a:latin typeface="Times New Roman" panose="02020603050405020304" pitchFamily="18" charset="0"/>
                <a:cs typeface="Times New Roman" panose="02020603050405020304" pitchFamily="18" charset="0"/>
              </a:rPr>
              <a:t>)</a:t>
            </a:r>
          </a:p>
        </p:txBody>
      </p:sp>
      <p:sp>
        <p:nvSpPr>
          <p:cNvPr id="8" name="TextBox 7">
            <a:extLst>
              <a:ext uri="{FF2B5EF4-FFF2-40B4-BE49-F238E27FC236}">
                <a16:creationId xmlns:a16="http://schemas.microsoft.com/office/drawing/2014/main" id="{D9EF3486-490E-406A-8E03-8D7231A1FE48}"/>
              </a:ext>
            </a:extLst>
          </p:cNvPr>
          <p:cNvSpPr txBox="1"/>
          <p:nvPr/>
        </p:nvSpPr>
        <p:spPr>
          <a:xfrm>
            <a:off x="0" y="4568259"/>
            <a:ext cx="11874321" cy="523220"/>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c) </a:t>
            </a:r>
            <a:r>
              <a:rPr lang="en-US" sz="2800" dirty="0" err="1">
                <a:latin typeface="Times New Roman" panose="02020603050405020304" pitchFamily="18" charset="0"/>
                <a:cs typeface="Times New Roman" panose="02020603050405020304" pitchFamily="18" charset="0"/>
              </a:rPr>
              <a:t>Trời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khủng</a:t>
            </a:r>
            <a:r>
              <a:rPr lang="en-US" sz="2800" dirty="0">
                <a:latin typeface="Times New Roman" panose="02020603050405020304" pitchFamily="18" charset="0"/>
                <a:cs typeface="Times New Roman" panose="02020603050405020304" pitchFamily="18" charset="0"/>
              </a:rPr>
              <a:t>!</a:t>
            </a:r>
          </a:p>
        </p:txBody>
      </p:sp>
      <p:sp>
        <p:nvSpPr>
          <p:cNvPr id="10" name="TextBox 9">
            <a:extLst>
              <a:ext uri="{FF2B5EF4-FFF2-40B4-BE49-F238E27FC236}">
                <a16:creationId xmlns:a16="http://schemas.microsoft.com/office/drawing/2014/main" id="{7AE303C8-7F60-43D5-A6A9-4B461B1FE118}"/>
              </a:ext>
            </a:extLst>
          </p:cNvPr>
          <p:cNvSpPr txBox="1"/>
          <p:nvPr/>
        </p:nvSpPr>
        <p:spPr>
          <a:xfrm>
            <a:off x="1339402" y="5089093"/>
            <a:ext cx="9633397" cy="584775"/>
          </a:xfrm>
          <a:prstGeom prst="rect">
            <a:avLst/>
          </a:prstGeom>
          <a:noFill/>
        </p:spPr>
        <p:txBody>
          <a:bodyPr wrap="square" rtlCol="0">
            <a:spAutoFit/>
          </a:bodyPr>
          <a:lstStyle/>
          <a:p>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Bộc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lộ</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cảm</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xúc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ghê</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sợ</a:t>
            </a:r>
            <a:r>
              <a:rPr lang="en-US" sz="3200" b="1"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3380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arn(inVertical)">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7">
                                            <p:txEl>
                                              <p:pRg st="0" end="0"/>
                                            </p:txEl>
                                          </p:spTgt>
                                        </p:tgtEl>
                                        <p:attrNameLst>
                                          <p:attrName>style.visibility</p:attrName>
                                        </p:attrNameLst>
                                      </p:cBhvr>
                                      <p:to>
                                        <p:strVal val="visible"/>
                                      </p:to>
                                    </p:set>
                                    <p:animEffect transition="in" filter="fade">
                                      <p:cBhvr>
                                        <p:cTn id="29" dur="1000"/>
                                        <p:tgtEl>
                                          <p:spTgt spid="7">
                                            <p:txEl>
                                              <p:pRg st="0" end="0"/>
                                            </p:txEl>
                                          </p:spTgt>
                                        </p:tgtEl>
                                      </p:cBhvr>
                                    </p:animEffect>
                                    <p:anim calcmode="lin" valueType="num">
                                      <p:cBhvr>
                                        <p:cTn id="30"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31"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barn(inVertical)">
                                      <p:cBhvr>
                                        <p:cTn id="36" dur="500"/>
                                        <p:tgtEl>
                                          <p:spTgt spid="8"/>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additive="base">
                                        <p:cTn id="41" dur="500" fill="hold"/>
                                        <p:tgtEl>
                                          <p:spTgt spid="10"/>
                                        </p:tgtEl>
                                        <p:attrNameLst>
                                          <p:attrName>ppt_x</p:attrName>
                                        </p:attrNameLst>
                                      </p:cBhvr>
                                      <p:tavLst>
                                        <p:tav tm="0">
                                          <p:val>
                                            <p:strVal val="#ppt_x"/>
                                          </p:val>
                                        </p:tav>
                                        <p:tav tm="100000">
                                          <p:val>
                                            <p:strVal val="#ppt_x"/>
                                          </p:val>
                                        </p:tav>
                                      </p:tavLst>
                                    </p:anim>
                                    <p:anim calcmode="lin" valueType="num">
                                      <p:cBhvr additive="base">
                                        <p:cTn id="4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P spid="4" grpId="0"/>
      <p:bldP spid="6" grpId="0"/>
      <p:bldP spid="8" grpId="0"/>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图片 3238">
            <a:extLst>
              <a:ext uri="{FF2B5EF4-FFF2-40B4-BE49-F238E27FC236}">
                <a16:creationId xmlns:a16="http://schemas.microsoft.com/office/drawing/2014/main" id="{82F80856-8F87-4FAB-AACC-A39BDBAE66F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3E6C16E1-8508-4926-A1D1-57A1730B30A6}"/>
              </a:ext>
            </a:extLst>
          </p:cNvPr>
          <p:cNvSpPr/>
          <p:nvPr/>
        </p:nvSpPr>
        <p:spPr>
          <a:xfrm>
            <a:off x="3657600" y="2514601"/>
            <a:ext cx="4958138" cy="1833265"/>
          </a:xfrm>
          <a:prstGeom prst="rect">
            <a:avLst/>
          </a:prstGeom>
          <a:noFill/>
        </p:spPr>
        <p:txBody>
          <a:bodyPr wrap="none">
            <a:prstTxWarp prst="textCanUp">
              <a:avLst/>
            </a:prstTxWarp>
            <a:spAutoFit/>
          </a:bodyPr>
          <a:lstStyle/>
          <a:p>
            <a:pPr algn="ctr">
              <a:defRPr/>
            </a:pPr>
            <a:r>
              <a:rPr lang="en-US" sz="5400" b="1" dirty="0">
                <a:ln w="6600">
                  <a:solidFill>
                    <a:srgbClr val="FF0000"/>
                  </a:solidFill>
                  <a:prstDash val="solid"/>
                </a:ln>
                <a:solidFill>
                  <a:srgbClr val="FF0000"/>
                </a:solidFill>
                <a:effectLst>
                  <a:outerShdw dist="38100" dir="2700000" algn="tl" rotWithShape="0">
                    <a:schemeClr val="accent2"/>
                  </a:outerShdw>
                </a:effectLst>
              </a:rPr>
              <a:t>VẬN DỤNG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pic>
        <p:nvPicPr>
          <p:cNvPr id="9" name="Content Placeholder 8">
            <a:extLst>
              <a:ext uri="{FF2B5EF4-FFF2-40B4-BE49-F238E27FC236}">
                <a16:creationId xmlns:a16="http://schemas.microsoft.com/office/drawing/2014/main" id="{39501C34-6182-46D7-874F-A29D656D451A}"/>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15222" r="-1" b="13027"/>
          <a:stretch/>
        </p:blipFill>
        <p:spPr>
          <a:xfrm>
            <a:off x="321733" y="321733"/>
            <a:ext cx="11548534" cy="6214534"/>
          </a:xfrm>
          <a:prstGeom prst="rect">
            <a:avLst/>
          </a:prstGeom>
        </p:spPr>
      </p:pic>
      <p:sp>
        <p:nvSpPr>
          <p:cNvPr id="10" name="TextBox 9">
            <a:extLst>
              <a:ext uri="{FF2B5EF4-FFF2-40B4-BE49-F238E27FC236}">
                <a16:creationId xmlns:a16="http://schemas.microsoft.com/office/drawing/2014/main" id="{1A73C86B-497A-4EA4-BEA3-1CB7944D8811}"/>
              </a:ext>
            </a:extLst>
          </p:cNvPr>
          <p:cNvSpPr txBox="1"/>
          <p:nvPr/>
        </p:nvSpPr>
        <p:spPr>
          <a:xfrm>
            <a:off x="5885645" y="2678806"/>
            <a:ext cx="184731" cy="369332"/>
          </a:xfrm>
          <a:prstGeom prst="rect">
            <a:avLst/>
          </a:prstGeom>
          <a:noFill/>
        </p:spPr>
        <p:txBody>
          <a:bodyPr wrap="none" rtlCol="0">
            <a:spAutoFit/>
          </a:bodyPr>
          <a:lstStyle/>
          <a:p>
            <a:endParaRPr lang="vi-VN"/>
          </a:p>
        </p:txBody>
      </p:sp>
      <p:sp>
        <p:nvSpPr>
          <p:cNvPr id="11" name="Rectangle 10">
            <a:extLst>
              <a:ext uri="{FF2B5EF4-FFF2-40B4-BE49-F238E27FC236}">
                <a16:creationId xmlns:a16="http://schemas.microsoft.com/office/drawing/2014/main" id="{B773F83F-94C4-4305-9B95-3655542E5230}"/>
              </a:ext>
            </a:extLst>
          </p:cNvPr>
          <p:cNvSpPr/>
          <p:nvPr/>
        </p:nvSpPr>
        <p:spPr>
          <a:xfrm>
            <a:off x="3412967" y="2384229"/>
            <a:ext cx="5550795" cy="1440274"/>
          </a:xfrm>
          <a:prstGeom prst="rect">
            <a:avLst/>
          </a:prstGeom>
          <a:noFill/>
        </p:spPr>
        <p:txBody>
          <a:bodyPr wrap="square" lIns="91440" tIns="45720" rIns="91440" bIns="45720">
            <a:prstTxWarp prst="textArchUp">
              <a:avLst>
                <a:gd name="adj" fmla="val 10656394"/>
              </a:avLst>
            </a:prstTxWarp>
            <a:spAutoFit/>
          </a:bodyPr>
          <a:lstStyle/>
          <a:p>
            <a:pPr algn="ctr"/>
            <a:r>
              <a:rPr lang="en-US" sz="6000" b="1" dirty="0" err="1">
                <a:ln w="12700" cmpd="sng">
                  <a:solidFill>
                    <a:schemeClr val="accent4"/>
                  </a:solidFill>
                  <a:prstDash val="solid"/>
                </a:ln>
                <a:solidFill>
                  <a:srgbClr val="FFFF00"/>
                </a:solidFill>
                <a:latin typeface="Times New Roman" panose="02020603050405020304" pitchFamily="18" charset="0"/>
                <a:cs typeface="Times New Roman" panose="02020603050405020304" pitchFamily="18" charset="0"/>
              </a:rPr>
              <a:t>Trò</a:t>
            </a:r>
            <a:r>
              <a:rPr lang="en-US" sz="6000" b="1" dirty="0">
                <a:ln w="12700" cmpd="sng">
                  <a:solidFill>
                    <a:schemeClr val="accent4"/>
                  </a:solidFill>
                  <a:prstDash val="solid"/>
                </a:ln>
                <a:solidFill>
                  <a:srgbClr val="FFFF00"/>
                </a:solidFill>
                <a:latin typeface="Times New Roman" panose="02020603050405020304" pitchFamily="18" charset="0"/>
                <a:cs typeface="Times New Roman" panose="02020603050405020304" pitchFamily="18" charset="0"/>
              </a:rPr>
              <a:t> </a:t>
            </a:r>
            <a:r>
              <a:rPr lang="en-US" sz="6000" b="1" dirty="0" err="1">
                <a:ln w="12700" cmpd="sng">
                  <a:solidFill>
                    <a:schemeClr val="accent4"/>
                  </a:solidFill>
                  <a:prstDash val="solid"/>
                </a:ln>
                <a:solidFill>
                  <a:srgbClr val="FFFF00"/>
                </a:solidFill>
                <a:latin typeface="Times New Roman" panose="02020603050405020304" pitchFamily="18" charset="0"/>
                <a:cs typeface="Times New Roman" panose="02020603050405020304" pitchFamily="18" charset="0"/>
              </a:rPr>
              <a:t>ch</a:t>
            </a:r>
            <a:r>
              <a:rPr lang="vi-VN" sz="6000" b="1" dirty="0">
                <a:ln w="12700" cmpd="sng">
                  <a:solidFill>
                    <a:schemeClr val="accent4"/>
                  </a:solidFill>
                  <a:prstDash val="solid"/>
                </a:ln>
                <a:solidFill>
                  <a:srgbClr val="FFFF00"/>
                </a:solidFill>
                <a:latin typeface="Times New Roman" panose="02020603050405020304" pitchFamily="18" charset="0"/>
                <a:cs typeface="Times New Roman" panose="02020603050405020304" pitchFamily="18" charset="0"/>
              </a:rPr>
              <a:t>ơ</a:t>
            </a:r>
            <a:r>
              <a:rPr lang="en-US" sz="6000" b="1" dirty="0" err="1">
                <a:ln w="12700" cmpd="sng">
                  <a:solidFill>
                    <a:schemeClr val="accent4"/>
                  </a:solidFill>
                  <a:prstDash val="solid"/>
                </a:ln>
                <a:solidFill>
                  <a:srgbClr val="FFFF00"/>
                </a:solidFill>
                <a:latin typeface="Times New Roman" panose="02020603050405020304" pitchFamily="18" charset="0"/>
                <a:cs typeface="Times New Roman" panose="02020603050405020304" pitchFamily="18" charset="0"/>
              </a:rPr>
              <a:t>i</a:t>
            </a:r>
            <a:r>
              <a:rPr lang="en-US" sz="6000" b="1" dirty="0">
                <a:ln w="12700" cmpd="sng">
                  <a:solidFill>
                    <a:schemeClr val="accent4"/>
                  </a:solidFill>
                  <a:prstDash val="solid"/>
                </a:ln>
                <a:solidFill>
                  <a:srgbClr val="FFFF00"/>
                </a:solidFill>
                <a:latin typeface="Times New Roman" panose="02020603050405020304" pitchFamily="18" charset="0"/>
                <a:cs typeface="Times New Roman" panose="02020603050405020304" pitchFamily="18" charset="0"/>
              </a:rPr>
              <a:t> </a:t>
            </a:r>
            <a:r>
              <a:rPr lang="en-US" sz="5400" b="1" dirty="0">
                <a:ln w="12700" cmpd="sng">
                  <a:solidFill>
                    <a:schemeClr val="accent4"/>
                  </a:solidFill>
                  <a:prstDash val="solid"/>
                </a:ln>
                <a:solidFill>
                  <a:srgbClr val="FFFF00"/>
                </a:solidFill>
              </a:rPr>
              <a:t>: </a:t>
            </a:r>
            <a:endParaRPr lang="en-US" sz="5400" b="1" cap="none" spc="0" dirty="0">
              <a:ln w="12700" cmpd="sng">
                <a:solidFill>
                  <a:schemeClr val="accent4"/>
                </a:solidFill>
                <a:prstDash val="solid"/>
              </a:ln>
              <a:solidFill>
                <a:srgbClr val="FFFF00"/>
              </a:solidFill>
              <a:effectLst/>
            </a:endParaRPr>
          </a:p>
        </p:txBody>
      </p:sp>
      <p:sp>
        <p:nvSpPr>
          <p:cNvPr id="12" name="Rectangle 11">
            <a:extLst>
              <a:ext uri="{FF2B5EF4-FFF2-40B4-BE49-F238E27FC236}">
                <a16:creationId xmlns:a16="http://schemas.microsoft.com/office/drawing/2014/main" id="{88E4872C-21AC-4A4D-A063-096DA1FF3B00}"/>
              </a:ext>
            </a:extLst>
          </p:cNvPr>
          <p:cNvSpPr/>
          <p:nvPr/>
        </p:nvSpPr>
        <p:spPr>
          <a:xfrm>
            <a:off x="2086377" y="2967335"/>
            <a:ext cx="8062175" cy="2570580"/>
          </a:xfrm>
          <a:prstGeom prst="rect">
            <a:avLst/>
          </a:prstGeom>
          <a:noFill/>
        </p:spPr>
        <p:txBody>
          <a:bodyPr wrap="none" lIns="91440" tIns="45720" rIns="91440" bIns="45720">
            <a:prstTxWarp prst="textWave2">
              <a:avLst>
                <a:gd name="adj1" fmla="val 12500"/>
                <a:gd name="adj2" fmla="val 198"/>
              </a:avLst>
            </a:prstTxWarp>
            <a:spAutoFit/>
          </a:bodyPr>
          <a:lstStyle/>
          <a:p>
            <a:pPr algn="ctr"/>
            <a:r>
              <a:rPr lang="en-US" sz="660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rPr>
              <a:t> </a:t>
            </a:r>
            <a:r>
              <a:rPr lang="en-US" sz="6600" b="1" dirty="0" err="1">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rPr>
              <a:t>Lời</a:t>
            </a:r>
            <a:r>
              <a:rPr lang="en-US" sz="660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rPr>
              <a:t> hay ý </a:t>
            </a:r>
            <a:r>
              <a:rPr lang="en-US" sz="6600" b="1" dirty="0" err="1">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rPr>
              <a:t>đẹp</a:t>
            </a:r>
            <a:r>
              <a:rPr lang="en-US" sz="660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rPr>
              <a:t> </a:t>
            </a:r>
            <a:endParaRPr lang="vi-VN" sz="6600" b="1" dirty="0">
              <a:ln w="12700">
                <a:solidFill>
                  <a:schemeClr val="accent1"/>
                </a:solidFill>
                <a:prstDash val="solid"/>
              </a:ln>
              <a:solidFill>
                <a:srgbClr val="FF0000"/>
              </a:solidFill>
              <a:effectLst>
                <a:outerShdw dist="38100" dir="2640000" algn="bl" rotWithShape="0">
                  <a:schemeClr val="accent1"/>
                </a:outerShdw>
              </a:effectLst>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a16="http://schemas.microsoft.com/office/drawing/2014/main" id="{E1C4CB00-B5FF-4BA4-A1BF-7F2E221435D6}"/>
              </a:ext>
            </a:extLst>
          </p:cNvPr>
          <p:cNvSpPr/>
          <p:nvPr/>
        </p:nvSpPr>
        <p:spPr>
          <a:xfrm>
            <a:off x="6003635" y="3362838"/>
            <a:ext cx="184730" cy="923330"/>
          </a:xfrm>
          <a:prstGeom prst="rect">
            <a:avLst/>
          </a:prstGeom>
          <a:noFill/>
        </p:spPr>
        <p:txBody>
          <a:bodyPr wrap="none" lIns="91440" tIns="45720" rIns="91440" bIns="45720">
            <a:spAutoFit/>
          </a:bodyPr>
          <a:lstStyle/>
          <a:p>
            <a:pPr algn="ctr"/>
            <a:endParaRPr lang="en-US" sz="5400" b="1" cap="none" spc="0" dirty="0">
              <a:ln w="12700">
                <a:solidFill>
                  <a:schemeClr val="accent5"/>
                </a:solidFill>
                <a:prstDash val="solid"/>
              </a:ln>
              <a:pattFill prst="ltDnDiag">
                <a:fgClr>
                  <a:schemeClr val="accent5">
                    <a:lumMod val="60000"/>
                    <a:lumOff val="40000"/>
                  </a:schemeClr>
                </a:fgClr>
                <a:bgClr>
                  <a:schemeClr val="bg1"/>
                </a:bgClr>
              </a:pattFill>
              <a:effectLst/>
            </a:endParaRPr>
          </a:p>
        </p:txBody>
      </p:sp>
    </p:spTree>
    <p:extLst>
      <p:ext uri="{BB962C8B-B14F-4D97-AF65-F5344CB8AC3E}">
        <p14:creationId xmlns:p14="http://schemas.microsoft.com/office/powerpoint/2010/main" val="45005455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57C52-920D-40B5-AD48-C24A00E272E9}"/>
              </a:ext>
            </a:extLst>
          </p:cNvPr>
          <p:cNvSpPr>
            <a:spLocks noGrp="1"/>
          </p:cNvSpPr>
          <p:nvPr>
            <p:ph type="title"/>
          </p:nvPr>
        </p:nvSpPr>
        <p:spPr/>
        <p:txBody>
          <a:bodyPr/>
          <a:lstStyle/>
          <a:p>
            <a:endParaRPr lang="vi-VN"/>
          </a:p>
        </p:txBody>
      </p:sp>
      <p:pic>
        <p:nvPicPr>
          <p:cNvPr id="9" name="Content Placeholder 8">
            <a:extLst>
              <a:ext uri="{FF2B5EF4-FFF2-40B4-BE49-F238E27FC236}">
                <a16:creationId xmlns:a16="http://schemas.microsoft.com/office/drawing/2014/main" id="{42F3F314-6FAD-49CF-8030-878E1698832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11" name="TextBox 10">
            <a:extLst>
              <a:ext uri="{FF2B5EF4-FFF2-40B4-BE49-F238E27FC236}">
                <a16:creationId xmlns:a16="http://schemas.microsoft.com/office/drawing/2014/main" id="{8E46E5BD-0F98-4218-B885-2B1038FCDB55}"/>
              </a:ext>
            </a:extLst>
          </p:cNvPr>
          <p:cNvSpPr txBox="1"/>
          <p:nvPr/>
        </p:nvSpPr>
        <p:spPr>
          <a:xfrm>
            <a:off x="0" y="1539278"/>
            <a:ext cx="12192000" cy="3416320"/>
          </a:xfrm>
          <a:prstGeom prst="rect">
            <a:avLst/>
          </a:prstGeom>
          <a:noFill/>
        </p:spPr>
        <p:txBody>
          <a:bodyPr wrap="square" rtlCol="0">
            <a:spAutoFit/>
          </a:bodyPr>
          <a:lstStyle/>
          <a:p>
            <a:r>
              <a:rPr lang="en-US" sz="4800" b="1" u="sng" dirty="0">
                <a:latin typeface="Times New Roman" panose="02020603050405020304" pitchFamily="18" charset="0"/>
                <a:cs typeface="Times New Roman" panose="02020603050405020304" pitchFamily="18" charset="0"/>
              </a:rPr>
              <a:t>Tình huống 1</a:t>
            </a:r>
            <a:r>
              <a:rPr lang="en-US" sz="4800" dirty="0">
                <a:latin typeface="Times New Roman" panose="02020603050405020304" pitchFamily="18" charset="0"/>
                <a:cs typeface="Times New Roman" panose="02020603050405020304" pitchFamily="18" charset="0"/>
              </a:rPr>
              <a:t>: </a:t>
            </a:r>
            <a:r>
              <a:rPr lang="en-US" sz="5400" dirty="0">
                <a:latin typeface="Times New Roman" panose="02020603050405020304" pitchFamily="18" charset="0"/>
                <a:cs typeface="Times New Roman" panose="02020603050405020304" pitchFamily="18" charset="0"/>
              </a:rPr>
              <a:t>Em đạt danh hiệu học sinh xuất sắc. </a:t>
            </a:r>
            <a:r>
              <a:rPr lang="en-US" sz="5400" dirty="0" err="1">
                <a:latin typeface="Times New Roman" panose="02020603050405020304" pitchFamily="18" charset="0"/>
                <a:cs typeface="Times New Roman" panose="02020603050405020304" pitchFamily="18" charset="0"/>
              </a:rPr>
              <a:t>Bố</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th</a:t>
            </a:r>
            <a:r>
              <a:rPr lang="vi-VN" sz="5400" dirty="0">
                <a:latin typeface="Times New Roman" panose="02020603050405020304" pitchFamily="18" charset="0"/>
                <a:cs typeface="Times New Roman" panose="02020603050405020304" pitchFamily="18" charset="0"/>
              </a:rPr>
              <a:t>ưởng cho em một kì nghỉ ở biển. Em hãy đặt câu cảm để bày tỏ sự vui mừng. </a:t>
            </a:r>
            <a:endParaRPr lang="vi-V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021759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图片 3238">
            <a:extLst>
              <a:ext uri="{FF2B5EF4-FFF2-40B4-BE49-F238E27FC236}">
                <a16:creationId xmlns:a16="http://schemas.microsoft.com/office/drawing/2014/main" id="{82F80856-8F87-4FAB-AACC-A39BDBAE66F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3E6C16E1-8508-4926-A1D1-57A1730B30A6}"/>
              </a:ext>
            </a:extLst>
          </p:cNvPr>
          <p:cNvSpPr/>
          <p:nvPr/>
        </p:nvSpPr>
        <p:spPr>
          <a:xfrm>
            <a:off x="3657600" y="2514601"/>
            <a:ext cx="4958138" cy="1833265"/>
          </a:xfrm>
          <a:prstGeom prst="rect">
            <a:avLst/>
          </a:prstGeom>
          <a:noFill/>
        </p:spPr>
        <p:txBody>
          <a:bodyPr wrap="none">
            <a:prstTxWarp prst="textCanUp">
              <a:avLst/>
            </a:prstTxWarp>
            <a:spAutoFit/>
          </a:bodyPr>
          <a:lstStyle/>
          <a:p>
            <a:pPr algn="ctr">
              <a:defRPr/>
            </a:pPr>
            <a:r>
              <a:rPr lang="en-US" sz="5400" b="1" dirty="0">
                <a:ln w="6600">
                  <a:solidFill>
                    <a:srgbClr val="FF0000"/>
                  </a:solidFill>
                  <a:prstDash val="solid"/>
                </a:ln>
                <a:solidFill>
                  <a:srgbClr val="FF0000"/>
                </a:solidFill>
                <a:effectLst>
                  <a:outerShdw dist="38100" dir="2700000" algn="tl" rotWithShape="0">
                    <a:schemeClr val="accent2"/>
                  </a:outerShdw>
                </a:effectLst>
              </a:rPr>
              <a:t>KHỞI ĐỘNG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57C52-920D-40B5-AD48-C24A00E272E9}"/>
              </a:ext>
            </a:extLst>
          </p:cNvPr>
          <p:cNvSpPr>
            <a:spLocks noGrp="1"/>
          </p:cNvSpPr>
          <p:nvPr>
            <p:ph type="title"/>
          </p:nvPr>
        </p:nvSpPr>
        <p:spPr/>
        <p:txBody>
          <a:bodyPr/>
          <a:lstStyle/>
          <a:p>
            <a:endParaRPr lang="vi-VN"/>
          </a:p>
        </p:txBody>
      </p:sp>
      <p:pic>
        <p:nvPicPr>
          <p:cNvPr id="9" name="Content Placeholder 8">
            <a:extLst>
              <a:ext uri="{FF2B5EF4-FFF2-40B4-BE49-F238E27FC236}">
                <a16:creationId xmlns:a16="http://schemas.microsoft.com/office/drawing/2014/main" id="{42F3F314-6FAD-49CF-8030-878E1698832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11" name="TextBox 10">
            <a:extLst>
              <a:ext uri="{FF2B5EF4-FFF2-40B4-BE49-F238E27FC236}">
                <a16:creationId xmlns:a16="http://schemas.microsoft.com/office/drawing/2014/main" id="{8E46E5BD-0F98-4218-B885-2B1038FCDB55}"/>
              </a:ext>
            </a:extLst>
          </p:cNvPr>
          <p:cNvSpPr txBox="1"/>
          <p:nvPr/>
        </p:nvSpPr>
        <p:spPr>
          <a:xfrm>
            <a:off x="0" y="1539278"/>
            <a:ext cx="12192000" cy="3046988"/>
          </a:xfrm>
          <a:prstGeom prst="rect">
            <a:avLst/>
          </a:prstGeom>
          <a:noFill/>
        </p:spPr>
        <p:txBody>
          <a:bodyPr wrap="square" rtlCol="0">
            <a:spAutoFit/>
          </a:bodyPr>
          <a:lstStyle/>
          <a:p>
            <a:r>
              <a:rPr lang="en-US" sz="4800" b="1" u="sng" dirty="0" err="1">
                <a:latin typeface="Times New Roman" panose="02020603050405020304" pitchFamily="18" charset="0"/>
                <a:cs typeface="Times New Roman" panose="02020603050405020304" pitchFamily="18" charset="0"/>
              </a:rPr>
              <a:t>Tình</a:t>
            </a:r>
            <a:r>
              <a:rPr lang="en-US" sz="4800" b="1" u="sng" dirty="0">
                <a:latin typeface="Times New Roman" panose="02020603050405020304" pitchFamily="18" charset="0"/>
                <a:cs typeface="Times New Roman" panose="02020603050405020304" pitchFamily="18" charset="0"/>
              </a:rPr>
              <a:t> </a:t>
            </a:r>
            <a:r>
              <a:rPr lang="en-US" sz="4800" b="1" u="sng" dirty="0" err="1">
                <a:latin typeface="Times New Roman" panose="02020603050405020304" pitchFamily="18" charset="0"/>
                <a:cs typeface="Times New Roman" panose="02020603050405020304" pitchFamily="18" charset="0"/>
              </a:rPr>
              <a:t>huống</a:t>
            </a:r>
            <a:r>
              <a:rPr lang="en-US" sz="4800" b="1" u="sng" dirty="0">
                <a:latin typeface="Times New Roman" panose="02020603050405020304" pitchFamily="18" charset="0"/>
                <a:cs typeface="Times New Roman" panose="02020603050405020304" pitchFamily="18" charset="0"/>
              </a:rPr>
              <a:t> 2: </a:t>
            </a:r>
            <a:r>
              <a:rPr lang="en-US" sz="4800" dirty="0" err="1">
                <a:latin typeface="Times New Roman" panose="02020603050405020304" pitchFamily="18" charset="0"/>
                <a:cs typeface="Times New Roman" panose="02020603050405020304" pitchFamily="18" charset="0"/>
              </a:rPr>
              <a:t>Một</a:t>
            </a:r>
            <a:r>
              <a:rPr lang="en-US" sz="4800" dirty="0">
                <a:latin typeface="Times New Roman" panose="02020603050405020304" pitchFamily="18" charset="0"/>
                <a:cs typeface="Times New Roman" panose="02020603050405020304" pitchFamily="18" charset="0"/>
              </a:rPr>
              <a:t> </a:t>
            </a:r>
            <a:r>
              <a:rPr lang="en-US" sz="4800" dirty="0" err="1">
                <a:latin typeface="Times New Roman" panose="02020603050405020304" pitchFamily="18" charset="0"/>
                <a:cs typeface="Times New Roman" panose="02020603050405020304" pitchFamily="18" charset="0"/>
              </a:rPr>
              <a:t>bạn</a:t>
            </a:r>
            <a:r>
              <a:rPr lang="en-US" sz="4800" dirty="0">
                <a:latin typeface="Times New Roman" panose="02020603050405020304" pitchFamily="18" charset="0"/>
                <a:cs typeface="Times New Roman" panose="02020603050405020304" pitchFamily="18" charset="0"/>
              </a:rPr>
              <a:t> </a:t>
            </a:r>
            <a:r>
              <a:rPr lang="en-US" sz="4800" dirty="0" err="1">
                <a:latin typeface="Times New Roman" panose="02020603050405020304" pitchFamily="18" charset="0"/>
                <a:cs typeface="Times New Roman" panose="02020603050405020304" pitchFamily="18" charset="0"/>
              </a:rPr>
              <a:t>lớp</a:t>
            </a:r>
            <a:r>
              <a:rPr lang="en-US" sz="4800" dirty="0">
                <a:latin typeface="Times New Roman" panose="02020603050405020304" pitchFamily="18" charset="0"/>
                <a:cs typeface="Times New Roman" panose="02020603050405020304" pitchFamily="18" charset="0"/>
              </a:rPr>
              <a:t> </a:t>
            </a:r>
            <a:r>
              <a:rPr lang="en-US" sz="4800" dirty="0" err="1">
                <a:latin typeface="Times New Roman" panose="02020603050405020304" pitchFamily="18" charset="0"/>
                <a:cs typeface="Times New Roman" panose="02020603050405020304" pitchFamily="18" charset="0"/>
              </a:rPr>
              <a:t>em</a:t>
            </a:r>
            <a:r>
              <a:rPr lang="en-US" sz="4800" dirty="0">
                <a:latin typeface="Times New Roman" panose="02020603050405020304" pitchFamily="18" charset="0"/>
                <a:cs typeface="Times New Roman" panose="02020603050405020304" pitchFamily="18" charset="0"/>
              </a:rPr>
              <a:t> </a:t>
            </a:r>
            <a:r>
              <a:rPr lang="en-US" sz="4800" dirty="0" err="1">
                <a:latin typeface="Times New Roman" panose="02020603050405020304" pitchFamily="18" charset="0"/>
                <a:cs typeface="Times New Roman" panose="02020603050405020304" pitchFamily="18" charset="0"/>
              </a:rPr>
              <a:t>đoạt</a:t>
            </a:r>
            <a:r>
              <a:rPr lang="en-US" sz="4800" dirty="0">
                <a:latin typeface="Times New Roman" panose="02020603050405020304" pitchFamily="18" charset="0"/>
                <a:cs typeface="Times New Roman" panose="02020603050405020304" pitchFamily="18" charset="0"/>
              </a:rPr>
              <a:t> đ</a:t>
            </a:r>
            <a:r>
              <a:rPr lang="vi-VN" sz="4800" dirty="0">
                <a:latin typeface="Times New Roman" panose="02020603050405020304" pitchFamily="18" charset="0"/>
                <a:cs typeface="Times New Roman" panose="02020603050405020304" pitchFamily="18" charset="0"/>
              </a:rPr>
              <a:t>ư</a:t>
            </a:r>
            <a:r>
              <a:rPr lang="en-US" sz="4800" dirty="0">
                <a:latin typeface="Times New Roman" panose="02020603050405020304" pitchFamily="18" charset="0"/>
                <a:cs typeface="Times New Roman" panose="02020603050405020304" pitchFamily="18" charset="0"/>
              </a:rPr>
              <a:t>ợc giải nhất cuộc </a:t>
            </a:r>
            <a:r>
              <a:rPr lang="en-US" sz="4800" dirty="0" err="1">
                <a:latin typeface="Times New Roman" panose="02020603050405020304" pitchFamily="18" charset="0"/>
                <a:cs typeface="Times New Roman" panose="02020603050405020304" pitchFamily="18" charset="0"/>
              </a:rPr>
              <a:t>thi</a:t>
            </a:r>
            <a:r>
              <a:rPr lang="en-US" sz="4800" dirty="0">
                <a:latin typeface="Times New Roman" panose="02020603050405020304" pitchFamily="18" charset="0"/>
                <a:cs typeface="Times New Roman" panose="02020603050405020304" pitchFamily="18" charset="0"/>
              </a:rPr>
              <a:t> “</a:t>
            </a:r>
            <a:r>
              <a:rPr lang="en-US" sz="4800" dirty="0" err="1">
                <a:latin typeface="Times New Roman" panose="02020603050405020304" pitchFamily="18" charset="0"/>
                <a:cs typeface="Times New Roman" panose="02020603050405020304" pitchFamily="18" charset="0"/>
              </a:rPr>
              <a:t>Giao</a:t>
            </a:r>
            <a:r>
              <a:rPr lang="en-US" sz="4800" dirty="0">
                <a:latin typeface="Times New Roman" panose="02020603050405020304" pitchFamily="18" charset="0"/>
                <a:cs typeface="Times New Roman" panose="02020603050405020304" pitchFamily="18" charset="0"/>
              </a:rPr>
              <a:t> </a:t>
            </a:r>
            <a:r>
              <a:rPr lang="en-US" sz="4800" dirty="0" err="1">
                <a:latin typeface="Times New Roman" panose="02020603050405020304" pitchFamily="18" charset="0"/>
                <a:cs typeface="Times New Roman" panose="02020603050405020304" pitchFamily="18" charset="0"/>
              </a:rPr>
              <a:t>lưu</a:t>
            </a:r>
            <a:r>
              <a:rPr lang="en-US" sz="4800" dirty="0">
                <a:latin typeface="Times New Roman" panose="02020603050405020304" pitchFamily="18" charset="0"/>
                <a:cs typeface="Times New Roman" panose="02020603050405020304" pitchFamily="18" charset="0"/>
              </a:rPr>
              <a:t> </a:t>
            </a:r>
            <a:r>
              <a:rPr lang="en-US" sz="4800" dirty="0" err="1">
                <a:latin typeface="Times New Roman" panose="02020603050405020304" pitchFamily="18" charset="0"/>
                <a:cs typeface="Times New Roman" panose="02020603050405020304" pitchFamily="18" charset="0"/>
              </a:rPr>
              <a:t>tìm</a:t>
            </a:r>
            <a:r>
              <a:rPr lang="en-US" sz="4800" dirty="0">
                <a:latin typeface="Times New Roman" panose="02020603050405020304" pitchFamily="18" charset="0"/>
                <a:cs typeface="Times New Roman" panose="02020603050405020304" pitchFamily="18" charset="0"/>
              </a:rPr>
              <a:t> </a:t>
            </a:r>
            <a:r>
              <a:rPr lang="en-US" sz="4800" dirty="0" err="1">
                <a:latin typeface="Times New Roman" panose="02020603050405020304" pitchFamily="18" charset="0"/>
                <a:cs typeface="Times New Roman" panose="02020603050405020304" pitchFamily="18" charset="0"/>
              </a:rPr>
              <a:t>hiểu</a:t>
            </a:r>
            <a:r>
              <a:rPr lang="en-US" sz="4800" dirty="0">
                <a:latin typeface="Times New Roman" panose="02020603050405020304" pitchFamily="18" charset="0"/>
                <a:cs typeface="Times New Roman" panose="02020603050405020304" pitchFamily="18" charset="0"/>
              </a:rPr>
              <a:t> an </a:t>
            </a:r>
            <a:r>
              <a:rPr lang="en-US" sz="4800" dirty="0" err="1">
                <a:latin typeface="Times New Roman" panose="02020603050405020304" pitchFamily="18" charset="0"/>
                <a:cs typeface="Times New Roman" panose="02020603050405020304" pitchFamily="18" charset="0"/>
              </a:rPr>
              <a:t>toàn</a:t>
            </a:r>
            <a:r>
              <a:rPr lang="en-US" sz="4800" dirty="0">
                <a:latin typeface="Times New Roman" panose="02020603050405020304" pitchFamily="18" charset="0"/>
                <a:cs typeface="Times New Roman" panose="02020603050405020304" pitchFamily="18" charset="0"/>
              </a:rPr>
              <a:t> </a:t>
            </a:r>
            <a:r>
              <a:rPr lang="en-US" sz="4800" dirty="0" err="1">
                <a:latin typeface="Times New Roman" panose="02020603050405020304" pitchFamily="18" charset="0"/>
                <a:cs typeface="Times New Roman" panose="02020603050405020304" pitchFamily="18" charset="0"/>
              </a:rPr>
              <a:t>giao</a:t>
            </a:r>
            <a:r>
              <a:rPr lang="en-US" sz="4800" dirty="0">
                <a:latin typeface="Times New Roman" panose="02020603050405020304" pitchFamily="18" charset="0"/>
                <a:cs typeface="Times New Roman" panose="02020603050405020304" pitchFamily="18" charset="0"/>
              </a:rPr>
              <a:t> </a:t>
            </a:r>
            <a:r>
              <a:rPr lang="en-US" sz="4800" dirty="0" err="1">
                <a:latin typeface="Times New Roman" panose="02020603050405020304" pitchFamily="18" charset="0"/>
                <a:cs typeface="Times New Roman" panose="02020603050405020304" pitchFamily="18" charset="0"/>
              </a:rPr>
              <a:t>thông</a:t>
            </a:r>
            <a:r>
              <a:rPr lang="en-US" sz="4800" dirty="0">
                <a:latin typeface="Times New Roman" panose="02020603050405020304" pitchFamily="18" charset="0"/>
                <a:cs typeface="Times New Roman" panose="02020603050405020304" pitchFamily="18" charset="0"/>
              </a:rPr>
              <a:t>”. </a:t>
            </a:r>
            <a:r>
              <a:rPr lang="en-US" sz="4800" dirty="0" err="1">
                <a:latin typeface="Times New Roman" panose="02020603050405020304" pitchFamily="18" charset="0"/>
                <a:cs typeface="Times New Roman" panose="02020603050405020304" pitchFamily="18" charset="0"/>
              </a:rPr>
              <a:t>Em</a:t>
            </a:r>
            <a:r>
              <a:rPr lang="en-US" sz="4800" dirty="0">
                <a:latin typeface="Times New Roman" panose="02020603050405020304" pitchFamily="18" charset="0"/>
                <a:cs typeface="Times New Roman" panose="02020603050405020304" pitchFamily="18" charset="0"/>
              </a:rPr>
              <a:t> </a:t>
            </a:r>
            <a:r>
              <a:rPr lang="en-US" sz="4800" dirty="0" err="1">
                <a:latin typeface="Times New Roman" panose="02020603050405020304" pitchFamily="18" charset="0"/>
                <a:cs typeface="Times New Roman" panose="02020603050405020304" pitchFamily="18" charset="0"/>
              </a:rPr>
              <a:t>hãy</a:t>
            </a:r>
            <a:r>
              <a:rPr lang="en-US" sz="4800" dirty="0">
                <a:latin typeface="Times New Roman" panose="02020603050405020304" pitchFamily="18" charset="0"/>
                <a:cs typeface="Times New Roman" panose="02020603050405020304" pitchFamily="18" charset="0"/>
              </a:rPr>
              <a:t> </a:t>
            </a:r>
            <a:r>
              <a:rPr lang="en-US" sz="4800" dirty="0" err="1">
                <a:latin typeface="Times New Roman" panose="02020603050405020304" pitchFamily="18" charset="0"/>
                <a:cs typeface="Times New Roman" panose="02020603050405020304" pitchFamily="18" charset="0"/>
              </a:rPr>
              <a:t>đặt</a:t>
            </a:r>
            <a:r>
              <a:rPr lang="en-US" sz="4800" dirty="0">
                <a:latin typeface="Times New Roman" panose="02020603050405020304" pitchFamily="18" charset="0"/>
                <a:cs typeface="Times New Roman" panose="02020603050405020304" pitchFamily="18" charset="0"/>
              </a:rPr>
              <a:t> </a:t>
            </a:r>
            <a:r>
              <a:rPr lang="en-US" sz="4800" dirty="0" err="1">
                <a:latin typeface="Times New Roman" panose="02020603050405020304" pitchFamily="18" charset="0"/>
                <a:cs typeface="Times New Roman" panose="02020603050405020304" pitchFamily="18" charset="0"/>
              </a:rPr>
              <a:t>câu</a:t>
            </a:r>
            <a:r>
              <a:rPr lang="en-US" sz="4800" dirty="0">
                <a:latin typeface="Times New Roman" panose="02020603050405020304" pitchFamily="18" charset="0"/>
                <a:cs typeface="Times New Roman" panose="02020603050405020304" pitchFamily="18" charset="0"/>
              </a:rPr>
              <a:t> </a:t>
            </a:r>
            <a:r>
              <a:rPr lang="en-US" sz="4800" dirty="0" err="1">
                <a:latin typeface="Times New Roman" panose="02020603050405020304" pitchFamily="18" charset="0"/>
                <a:cs typeface="Times New Roman" panose="02020603050405020304" pitchFamily="18" charset="0"/>
              </a:rPr>
              <a:t>cảm</a:t>
            </a:r>
            <a:r>
              <a:rPr lang="en-US" sz="4800" dirty="0">
                <a:latin typeface="Times New Roman" panose="02020603050405020304" pitchFamily="18" charset="0"/>
                <a:cs typeface="Times New Roman" panose="02020603050405020304" pitchFamily="18" charset="0"/>
              </a:rPr>
              <a:t> </a:t>
            </a:r>
            <a:r>
              <a:rPr lang="en-US" sz="4800" dirty="0" err="1">
                <a:latin typeface="Times New Roman" panose="02020603050405020304" pitchFamily="18" charset="0"/>
                <a:cs typeface="Times New Roman" panose="02020603050405020304" pitchFamily="18" charset="0"/>
              </a:rPr>
              <a:t>để</a:t>
            </a:r>
            <a:r>
              <a:rPr lang="en-US" sz="4800" dirty="0">
                <a:latin typeface="Times New Roman" panose="02020603050405020304" pitchFamily="18" charset="0"/>
                <a:cs typeface="Times New Roman" panose="02020603050405020304" pitchFamily="18" charset="0"/>
              </a:rPr>
              <a:t> </a:t>
            </a:r>
            <a:r>
              <a:rPr lang="en-US" sz="4800" dirty="0" err="1">
                <a:latin typeface="Times New Roman" panose="02020603050405020304" pitchFamily="18" charset="0"/>
                <a:cs typeface="Times New Roman" panose="02020603050405020304" pitchFamily="18" charset="0"/>
              </a:rPr>
              <a:t>bày</a:t>
            </a:r>
            <a:r>
              <a:rPr lang="en-US" sz="4800" dirty="0">
                <a:latin typeface="Times New Roman" panose="02020603050405020304" pitchFamily="18" charset="0"/>
                <a:cs typeface="Times New Roman" panose="02020603050405020304" pitchFamily="18" charset="0"/>
              </a:rPr>
              <a:t> </a:t>
            </a:r>
            <a:r>
              <a:rPr lang="en-US" sz="4800" dirty="0" err="1">
                <a:latin typeface="Times New Roman" panose="02020603050405020304" pitchFamily="18" charset="0"/>
                <a:cs typeface="Times New Roman" panose="02020603050405020304" pitchFamily="18" charset="0"/>
              </a:rPr>
              <a:t>tỏ</a:t>
            </a:r>
            <a:r>
              <a:rPr lang="en-US" sz="4800" dirty="0">
                <a:latin typeface="Times New Roman" panose="02020603050405020304" pitchFamily="18" charset="0"/>
                <a:cs typeface="Times New Roman" panose="02020603050405020304" pitchFamily="18" charset="0"/>
              </a:rPr>
              <a:t> </a:t>
            </a:r>
            <a:r>
              <a:rPr lang="en-US" sz="4800" dirty="0" err="1">
                <a:latin typeface="Times New Roman" panose="02020603050405020304" pitchFamily="18" charset="0"/>
                <a:cs typeface="Times New Roman" panose="02020603050405020304" pitchFamily="18" charset="0"/>
              </a:rPr>
              <a:t>sự</a:t>
            </a:r>
            <a:r>
              <a:rPr lang="en-US" sz="4800" dirty="0">
                <a:latin typeface="Times New Roman" panose="02020603050405020304" pitchFamily="18" charset="0"/>
                <a:cs typeface="Times New Roman" panose="02020603050405020304" pitchFamily="18" charset="0"/>
              </a:rPr>
              <a:t> </a:t>
            </a:r>
            <a:r>
              <a:rPr lang="en-US" sz="4800" dirty="0" err="1">
                <a:latin typeface="Times New Roman" panose="02020603050405020304" pitchFamily="18" charset="0"/>
                <a:cs typeface="Times New Roman" panose="02020603050405020304" pitchFamily="18" charset="0"/>
              </a:rPr>
              <a:t>thán</a:t>
            </a:r>
            <a:r>
              <a:rPr lang="en-US" sz="4800" dirty="0">
                <a:latin typeface="Times New Roman" panose="02020603050405020304" pitchFamily="18" charset="0"/>
                <a:cs typeface="Times New Roman" panose="02020603050405020304" pitchFamily="18" charset="0"/>
              </a:rPr>
              <a:t> </a:t>
            </a:r>
            <a:r>
              <a:rPr lang="en-US" sz="4800" dirty="0" err="1">
                <a:latin typeface="Times New Roman" panose="02020603050405020304" pitchFamily="18" charset="0"/>
                <a:cs typeface="Times New Roman" panose="02020603050405020304" pitchFamily="18" charset="0"/>
              </a:rPr>
              <a:t>phục</a:t>
            </a:r>
            <a:r>
              <a:rPr lang="en-US" sz="4800" dirty="0">
                <a:latin typeface="Times New Roman" panose="02020603050405020304" pitchFamily="18" charset="0"/>
                <a:cs typeface="Times New Roman" panose="02020603050405020304" pitchFamily="18" charset="0"/>
              </a:rPr>
              <a:t> . </a:t>
            </a:r>
            <a:endParaRPr lang="vi-V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241439"/>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7C32F-7AC2-48B7-B784-67F45E2BBDC0}"/>
              </a:ext>
            </a:extLst>
          </p:cNvPr>
          <p:cNvSpPr>
            <a:spLocks noGrp="1"/>
          </p:cNvSpPr>
          <p:nvPr>
            <p:ph type="title"/>
          </p:nvPr>
        </p:nvSpPr>
        <p:spPr/>
        <p:txBody>
          <a:bodyPr/>
          <a:lstStyle/>
          <a:p>
            <a:endParaRPr lang="vi-VN"/>
          </a:p>
        </p:txBody>
      </p:sp>
      <p:pic>
        <p:nvPicPr>
          <p:cNvPr id="5" name="Content Placeholder 4">
            <a:extLst>
              <a:ext uri="{FF2B5EF4-FFF2-40B4-BE49-F238E27FC236}">
                <a16:creationId xmlns:a16="http://schemas.microsoft.com/office/drawing/2014/main" id="{CEB92C37-1C3C-425B-A9FD-6FC50422B5C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6" name="TextBox 5">
            <a:extLst>
              <a:ext uri="{FF2B5EF4-FFF2-40B4-BE49-F238E27FC236}">
                <a16:creationId xmlns:a16="http://schemas.microsoft.com/office/drawing/2014/main" id="{9F534710-8F0E-4036-8E48-D396CEDFC24F}"/>
              </a:ext>
            </a:extLst>
          </p:cNvPr>
          <p:cNvSpPr txBox="1"/>
          <p:nvPr/>
        </p:nvSpPr>
        <p:spPr>
          <a:xfrm>
            <a:off x="111617" y="1690688"/>
            <a:ext cx="11968766" cy="3387017"/>
          </a:xfrm>
          <a:prstGeom prst="rect">
            <a:avLst/>
          </a:prstGeom>
          <a:noFill/>
        </p:spPr>
        <p:txBody>
          <a:bodyPr wrap="square" rtlCol="0">
            <a:spAutoFit/>
          </a:bodyPr>
          <a:lstStyle/>
          <a:p>
            <a:pPr algn="ctr">
              <a:lnSpc>
                <a:spcPct val="150000"/>
              </a:lnSpc>
            </a:pPr>
            <a:r>
              <a:rPr lang="vi-VN" sz="6000" b="1">
                <a:solidFill>
                  <a:srgbClr val="0070C0"/>
                </a:solidFill>
                <a:effectLst>
                  <a:outerShdw blurRad="38100" dist="38100" dir="2700000" algn="tl">
                    <a:srgbClr val="000000">
                      <a:alpha val="43137"/>
                    </a:srgbClr>
                  </a:outerShdw>
                </a:effectLst>
                <a:latin typeface="+mj-lt"/>
              </a:rPr>
              <a:t>DẶN DÒ </a:t>
            </a:r>
          </a:p>
          <a:p>
            <a:pPr marL="285750" indent="-285750">
              <a:lnSpc>
                <a:spcPct val="150000"/>
              </a:lnSpc>
              <a:buFontTx/>
              <a:buChar char="-"/>
            </a:pPr>
            <a:r>
              <a:rPr lang="vi-VN" sz="4400">
                <a:latin typeface="+mj-lt"/>
              </a:rPr>
              <a:t>Về </a:t>
            </a:r>
            <a:r>
              <a:rPr lang="vi-VN" sz="4400" dirty="0">
                <a:latin typeface="+mj-lt"/>
              </a:rPr>
              <a:t>nhà xem lại bài và học thuộc ghi nhớ câu cảm . </a:t>
            </a:r>
          </a:p>
          <a:p>
            <a:pPr marL="285750" indent="-285750">
              <a:lnSpc>
                <a:spcPct val="150000"/>
              </a:lnSpc>
              <a:buFontTx/>
              <a:buChar char="-"/>
            </a:pPr>
            <a:r>
              <a:rPr lang="vi-VN" sz="4400" dirty="0">
                <a:latin typeface="+mj-lt"/>
              </a:rPr>
              <a:t>Xem trước </a:t>
            </a:r>
            <a:r>
              <a:rPr lang="vi-VN" sz="4400">
                <a:latin typeface="+mj-lt"/>
              </a:rPr>
              <a:t>bài “Thêm </a:t>
            </a:r>
            <a:r>
              <a:rPr lang="vi-VN" sz="4400" dirty="0">
                <a:latin typeface="+mj-lt"/>
              </a:rPr>
              <a:t>trạng ngữ cho câu ”</a:t>
            </a:r>
          </a:p>
        </p:txBody>
      </p:sp>
    </p:spTree>
    <p:extLst>
      <p:ext uri="{BB962C8B-B14F-4D97-AF65-F5344CB8AC3E}">
        <p14:creationId xmlns:p14="http://schemas.microsoft.com/office/powerpoint/2010/main" val="28737252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0F653-838D-4EE6-AD65-6D2E0B9C6404}"/>
              </a:ext>
            </a:extLst>
          </p:cNvPr>
          <p:cNvSpPr>
            <a:spLocks noGrp="1"/>
          </p:cNvSpPr>
          <p:nvPr>
            <p:ph type="title"/>
          </p:nvPr>
        </p:nvSpPr>
        <p:spPr/>
        <p:txBody>
          <a:bodyPr/>
          <a:lstStyle/>
          <a:p>
            <a:endParaRPr lang="vi-VN"/>
          </a:p>
        </p:txBody>
      </p:sp>
      <p:sp>
        <p:nvSpPr>
          <p:cNvPr id="17" name="Rectangle 16">
            <a:extLst>
              <a:ext uri="{FF2B5EF4-FFF2-40B4-BE49-F238E27FC236}">
                <a16:creationId xmlns:a16="http://schemas.microsoft.com/office/drawing/2014/main" id="{99DA27FE-40B9-464F-93BC-270C51E9A272}"/>
              </a:ext>
            </a:extLst>
          </p:cNvPr>
          <p:cNvSpPr/>
          <p:nvPr/>
        </p:nvSpPr>
        <p:spPr>
          <a:xfrm>
            <a:off x="1275008" y="1558344"/>
            <a:ext cx="4262907" cy="923330"/>
          </a:xfrm>
          <a:prstGeom prst="rect">
            <a:avLst/>
          </a:prstGeom>
          <a:noFill/>
        </p:spPr>
        <p:txBody>
          <a:bodyPr wrap="square" lIns="91440" tIns="45720" rIns="91440" bIns="45720">
            <a:spAutoFit/>
          </a:bodyPr>
          <a:lstStyle/>
          <a:p>
            <a:pPr algn="ctr"/>
            <a:r>
              <a:rPr lang="en-US" sz="5400" b="1" cap="none" spc="0" dirty="0">
                <a:ln w="22225">
                  <a:solidFill>
                    <a:schemeClr val="accent2"/>
                  </a:solidFill>
                  <a:prstDash val="solid"/>
                </a:ln>
                <a:solidFill>
                  <a:schemeClr val="accent2">
                    <a:lumMod val="40000"/>
                    <a:lumOff val="60000"/>
                  </a:schemeClr>
                </a:solidFill>
                <a:effectLst/>
              </a:rPr>
              <a:t> </a:t>
            </a:r>
          </a:p>
        </p:txBody>
      </p:sp>
      <p:pic>
        <p:nvPicPr>
          <p:cNvPr id="23" name="Content Placeholder 22">
            <a:extLst>
              <a:ext uri="{FF2B5EF4-FFF2-40B4-BE49-F238E27FC236}">
                <a16:creationId xmlns:a16="http://schemas.microsoft.com/office/drawing/2014/main" id="{C2D2EC06-BE52-4B7A-8E7E-8AAD157CFF5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4" name="TextBox 23">
            <a:extLst>
              <a:ext uri="{FF2B5EF4-FFF2-40B4-BE49-F238E27FC236}">
                <a16:creationId xmlns:a16="http://schemas.microsoft.com/office/drawing/2014/main" id="{A2F73A87-9282-41C7-92BB-37E0AE7F055E}"/>
              </a:ext>
            </a:extLst>
          </p:cNvPr>
          <p:cNvSpPr txBox="1"/>
          <p:nvPr/>
        </p:nvSpPr>
        <p:spPr>
          <a:xfrm>
            <a:off x="3157333" y="125544"/>
            <a:ext cx="5761379" cy="707886"/>
          </a:xfrm>
          <a:prstGeom prst="rect">
            <a:avLst/>
          </a:prstGeom>
          <a:noFill/>
        </p:spPr>
        <p:txBody>
          <a:bodyPr wrap="square" rtlCol="0">
            <a:spAutoFit/>
          </a:bodyPr>
          <a:lstStyle/>
          <a:p>
            <a:pPr algn="ctr"/>
            <a:r>
              <a:rPr lang="en-US" sz="4000" b="1" dirty="0" err="1">
                <a:solidFill>
                  <a:srgbClr val="FF0000"/>
                </a:solidFill>
                <a:latin typeface="Times New Roman" panose="02020603050405020304" pitchFamily="18" charset="0"/>
                <a:cs typeface="Times New Roman" panose="02020603050405020304" pitchFamily="18" charset="0"/>
              </a:rPr>
              <a:t>Đây</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là</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kiểu</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câu</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gì</a:t>
            </a:r>
            <a:r>
              <a:rPr lang="en-US" sz="4000" b="1" dirty="0">
                <a:solidFill>
                  <a:srgbClr val="FF0000"/>
                </a:solidFill>
                <a:latin typeface="Times New Roman" panose="02020603050405020304" pitchFamily="18" charset="0"/>
                <a:cs typeface="Times New Roman" panose="02020603050405020304" pitchFamily="18" charset="0"/>
              </a:rPr>
              <a:t>?</a:t>
            </a:r>
            <a:endParaRPr lang="vi-VN" sz="4000" b="1" dirty="0">
              <a:solidFill>
                <a:srgbClr val="FF0000"/>
              </a:solidFill>
              <a:latin typeface="Times New Roman" panose="02020603050405020304" pitchFamily="18" charset="0"/>
              <a:cs typeface="Times New Roman" panose="02020603050405020304" pitchFamily="18" charset="0"/>
            </a:endParaRPr>
          </a:p>
        </p:txBody>
      </p:sp>
      <p:sp>
        <p:nvSpPr>
          <p:cNvPr id="26" name="TextBox 25">
            <a:extLst>
              <a:ext uri="{FF2B5EF4-FFF2-40B4-BE49-F238E27FC236}">
                <a16:creationId xmlns:a16="http://schemas.microsoft.com/office/drawing/2014/main" id="{FAF55145-025A-481D-BB06-A95DBD8D7B4D}"/>
              </a:ext>
            </a:extLst>
          </p:cNvPr>
          <p:cNvSpPr txBox="1"/>
          <p:nvPr/>
        </p:nvSpPr>
        <p:spPr>
          <a:xfrm>
            <a:off x="1427408" y="1566400"/>
            <a:ext cx="9641984" cy="523220"/>
          </a:xfrm>
          <a:prstGeom prst="rect">
            <a:avLst/>
          </a:prstGeom>
          <a:noFill/>
        </p:spPr>
        <p:txBody>
          <a:bodyPr wrap="square" rtlCol="0">
            <a:spAutoFit/>
          </a:bodyPr>
          <a:lstStyle/>
          <a:p>
            <a:endParaRPr lang="vi-VN" sz="2800" dirty="0">
              <a:latin typeface="+mj-lt"/>
            </a:endParaRPr>
          </a:p>
        </p:txBody>
      </p:sp>
      <p:sp>
        <p:nvSpPr>
          <p:cNvPr id="3" name="TextBox 2">
            <a:extLst>
              <a:ext uri="{FF2B5EF4-FFF2-40B4-BE49-F238E27FC236}">
                <a16:creationId xmlns:a16="http://schemas.microsoft.com/office/drawing/2014/main" id="{57269C98-236D-4CDF-AC3E-5399B912E448}"/>
              </a:ext>
            </a:extLst>
          </p:cNvPr>
          <p:cNvSpPr txBox="1"/>
          <p:nvPr/>
        </p:nvSpPr>
        <p:spPr>
          <a:xfrm>
            <a:off x="1559416" y="2123433"/>
            <a:ext cx="9794384" cy="1754326"/>
          </a:xfrm>
          <a:prstGeom prst="rect">
            <a:avLst/>
          </a:prstGeom>
          <a:noFill/>
        </p:spPr>
        <p:txBody>
          <a:bodyPr wrap="square" rtlCol="0">
            <a:spAutoFit/>
          </a:bodyPr>
          <a:lstStyle/>
          <a:p>
            <a:r>
              <a:rPr lang="en-US" sz="5400" b="1" dirty="0">
                <a:effectLst/>
                <a:latin typeface="Times New Roman" panose="02020603050405020304" pitchFamily="18" charset="0"/>
                <a:ea typeface="Arial" panose="020B0604020202020204" pitchFamily="34" charset="0"/>
              </a:rPr>
              <a:t>Mai</a:t>
            </a:r>
            <a:r>
              <a:rPr lang="vi-VN" sz="5400" b="1" dirty="0">
                <a:effectLst/>
                <a:latin typeface="Times New Roman" panose="02020603050405020304" pitchFamily="18" charset="0"/>
                <a:ea typeface="Arial" panose="020B0604020202020204" pitchFamily="34" charset="0"/>
              </a:rPr>
              <a:t> chăm chỉ và ngoan ngoãn.</a:t>
            </a:r>
          </a:p>
          <a:p>
            <a:endParaRPr lang="vi-VN" sz="5400" b="1" dirty="0"/>
          </a:p>
        </p:txBody>
      </p:sp>
      <p:sp>
        <p:nvSpPr>
          <p:cNvPr id="4" name="Arrow: Right 3">
            <a:extLst>
              <a:ext uri="{FF2B5EF4-FFF2-40B4-BE49-F238E27FC236}">
                <a16:creationId xmlns:a16="http://schemas.microsoft.com/office/drawing/2014/main" id="{DF06E8C5-6D8D-4FEB-99DD-57356A475274}"/>
              </a:ext>
            </a:extLst>
          </p:cNvPr>
          <p:cNvSpPr/>
          <p:nvPr/>
        </p:nvSpPr>
        <p:spPr>
          <a:xfrm>
            <a:off x="1771763" y="3581080"/>
            <a:ext cx="1212761" cy="660983"/>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vi-VN"/>
          </a:p>
        </p:txBody>
      </p:sp>
      <p:sp>
        <p:nvSpPr>
          <p:cNvPr id="5" name="TextBox 4">
            <a:extLst>
              <a:ext uri="{FF2B5EF4-FFF2-40B4-BE49-F238E27FC236}">
                <a16:creationId xmlns:a16="http://schemas.microsoft.com/office/drawing/2014/main" id="{9DB0D547-C403-440E-B8BC-97E63E1FAE7E}"/>
              </a:ext>
            </a:extLst>
          </p:cNvPr>
          <p:cNvSpPr txBox="1"/>
          <p:nvPr/>
        </p:nvSpPr>
        <p:spPr>
          <a:xfrm>
            <a:off x="3157333" y="3436883"/>
            <a:ext cx="7972025" cy="830997"/>
          </a:xfrm>
          <a:prstGeom prst="rect">
            <a:avLst/>
          </a:prstGeom>
          <a:noFill/>
        </p:spPr>
        <p:txBody>
          <a:bodyPr wrap="square" rtlCol="0">
            <a:spAutoFit/>
          </a:bodyPr>
          <a:lstStyle/>
          <a:p>
            <a:pPr lvl="0">
              <a:spcAft>
                <a:spcPts val="0"/>
              </a:spcAft>
            </a:pPr>
            <a:r>
              <a:rPr lang="vi-VN" sz="4800" b="1" dirty="0">
                <a:effectLst/>
                <a:latin typeface="Times New Roman" panose="02020603050405020304" pitchFamily="18" charset="0"/>
                <a:ea typeface="Times New Roman" panose="02020603050405020304" pitchFamily="18" charset="0"/>
                <a:cs typeface="Times New Roman" panose="02020603050405020304" pitchFamily="18" charset="0"/>
              </a:rPr>
              <a:t>Câu kể ( dùng để kể, tả )</a:t>
            </a:r>
            <a:endParaRPr lang="vi-VN" sz="4800" b="1" dirty="0">
              <a:effectLst/>
              <a:latin typeface="Times New Roman" panose="02020603050405020304" pitchFamily="18" charset="0"/>
              <a:ea typeface="Times New Roman" panose="02020603050405020304" pitchFamily="18" charset="0"/>
            </a:endParaRPr>
          </a:p>
        </p:txBody>
      </p:sp>
      <p:sp>
        <p:nvSpPr>
          <p:cNvPr id="10" name="Heart 9">
            <a:hlinkClick r:id="rId3" action="ppaction://hlinksldjump"/>
          </p:cNvPr>
          <p:cNvSpPr/>
          <p:nvPr/>
        </p:nvSpPr>
        <p:spPr>
          <a:xfrm>
            <a:off x="1616144" y="5520979"/>
            <a:ext cx="762000" cy="4572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62813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circle(in)">
                                      <p:cBhvr>
                                        <p:cTn id="12"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0F653-838D-4EE6-AD65-6D2E0B9C6404}"/>
              </a:ext>
            </a:extLst>
          </p:cNvPr>
          <p:cNvSpPr>
            <a:spLocks noGrp="1"/>
          </p:cNvSpPr>
          <p:nvPr>
            <p:ph type="title"/>
          </p:nvPr>
        </p:nvSpPr>
        <p:spPr/>
        <p:txBody>
          <a:bodyPr/>
          <a:lstStyle/>
          <a:p>
            <a:endParaRPr lang="vi-VN"/>
          </a:p>
        </p:txBody>
      </p:sp>
      <p:sp>
        <p:nvSpPr>
          <p:cNvPr id="17" name="Rectangle 16">
            <a:extLst>
              <a:ext uri="{FF2B5EF4-FFF2-40B4-BE49-F238E27FC236}">
                <a16:creationId xmlns:a16="http://schemas.microsoft.com/office/drawing/2014/main" id="{99DA27FE-40B9-464F-93BC-270C51E9A272}"/>
              </a:ext>
            </a:extLst>
          </p:cNvPr>
          <p:cNvSpPr/>
          <p:nvPr/>
        </p:nvSpPr>
        <p:spPr>
          <a:xfrm>
            <a:off x="1275008" y="1558344"/>
            <a:ext cx="4262907" cy="923330"/>
          </a:xfrm>
          <a:prstGeom prst="rect">
            <a:avLst/>
          </a:prstGeom>
          <a:noFill/>
        </p:spPr>
        <p:txBody>
          <a:bodyPr wrap="square" lIns="91440" tIns="45720" rIns="91440" bIns="45720">
            <a:spAutoFit/>
          </a:bodyPr>
          <a:lstStyle/>
          <a:p>
            <a:pPr algn="ctr"/>
            <a:r>
              <a:rPr lang="en-US" sz="5400" b="1" cap="none" spc="0" dirty="0">
                <a:ln w="22225">
                  <a:solidFill>
                    <a:schemeClr val="accent2"/>
                  </a:solidFill>
                  <a:prstDash val="solid"/>
                </a:ln>
                <a:solidFill>
                  <a:schemeClr val="accent2">
                    <a:lumMod val="40000"/>
                    <a:lumOff val="60000"/>
                  </a:schemeClr>
                </a:solidFill>
                <a:effectLst/>
              </a:rPr>
              <a:t> </a:t>
            </a:r>
          </a:p>
        </p:txBody>
      </p:sp>
      <p:pic>
        <p:nvPicPr>
          <p:cNvPr id="23" name="Content Placeholder 22">
            <a:extLst>
              <a:ext uri="{FF2B5EF4-FFF2-40B4-BE49-F238E27FC236}">
                <a16:creationId xmlns:a16="http://schemas.microsoft.com/office/drawing/2014/main" id="{C2D2EC06-BE52-4B7A-8E7E-8AAD157CFF5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6" name="TextBox 25">
            <a:extLst>
              <a:ext uri="{FF2B5EF4-FFF2-40B4-BE49-F238E27FC236}">
                <a16:creationId xmlns:a16="http://schemas.microsoft.com/office/drawing/2014/main" id="{FAF55145-025A-481D-BB06-A95DBD8D7B4D}"/>
              </a:ext>
            </a:extLst>
          </p:cNvPr>
          <p:cNvSpPr txBox="1"/>
          <p:nvPr/>
        </p:nvSpPr>
        <p:spPr>
          <a:xfrm>
            <a:off x="1381868" y="1487682"/>
            <a:ext cx="9641984" cy="1754326"/>
          </a:xfrm>
          <a:prstGeom prst="rect">
            <a:avLst/>
          </a:prstGeom>
          <a:noFill/>
        </p:spPr>
        <p:txBody>
          <a:bodyPr wrap="square" rtlCol="0">
            <a:spAutoFit/>
          </a:bodyPr>
          <a:lstStyle/>
          <a:p>
            <a:pPr lvl="0" algn="ctr">
              <a:spcAft>
                <a:spcPts val="0"/>
              </a:spcAft>
            </a:pPr>
            <a:r>
              <a:rPr lang="vi-VN" sz="5400" b="1" dirty="0">
                <a:effectLst/>
                <a:latin typeface="Times New Roman" panose="02020603050405020304" pitchFamily="18" charset="0"/>
                <a:ea typeface="Times New Roman" panose="02020603050405020304" pitchFamily="18" charset="0"/>
                <a:cs typeface="Times New Roman" panose="02020603050405020304" pitchFamily="18" charset="0"/>
              </a:rPr>
              <a:t>Có phải </a:t>
            </a:r>
            <a:r>
              <a:rPr lang="en-US" sz="5400" b="1" dirty="0">
                <a:latin typeface="Times New Roman" panose="02020603050405020304" pitchFamily="18" charset="0"/>
                <a:ea typeface="Times New Roman" panose="02020603050405020304" pitchFamily="18" charset="0"/>
                <a:cs typeface="Times New Roman" panose="02020603050405020304" pitchFamily="18" charset="0"/>
              </a:rPr>
              <a:t>M</a:t>
            </a:r>
            <a:r>
              <a:rPr lang="en-US" sz="5400" b="1" dirty="0">
                <a:effectLst/>
                <a:latin typeface="Times New Roman" panose="02020603050405020304" pitchFamily="18" charset="0"/>
                <a:ea typeface="Times New Roman" panose="02020603050405020304" pitchFamily="18" charset="0"/>
                <a:cs typeface="Times New Roman" panose="02020603050405020304" pitchFamily="18" charset="0"/>
              </a:rPr>
              <a:t>ai</a:t>
            </a:r>
            <a:r>
              <a:rPr lang="vi-VN" sz="5400" b="1" dirty="0">
                <a:effectLst/>
                <a:latin typeface="Times New Roman" panose="02020603050405020304" pitchFamily="18" charset="0"/>
                <a:ea typeface="Times New Roman" panose="02020603050405020304" pitchFamily="18" charset="0"/>
                <a:cs typeface="Times New Roman" panose="02020603050405020304" pitchFamily="18" charset="0"/>
              </a:rPr>
              <a:t> chăm chỉ </a:t>
            </a:r>
            <a:r>
              <a:rPr lang="vi-VN" sz="5400" b="1">
                <a:effectLst/>
                <a:latin typeface="Times New Roman" panose="02020603050405020304" pitchFamily="18" charset="0"/>
                <a:ea typeface="Times New Roman" panose="02020603050405020304" pitchFamily="18" charset="0"/>
                <a:cs typeface="Times New Roman" panose="02020603050405020304" pitchFamily="18" charset="0"/>
              </a:rPr>
              <a:t>và </a:t>
            </a:r>
            <a:endParaRPr lang="en-US" sz="5400" b="1">
              <a:effectLst/>
              <a:latin typeface="Times New Roman" panose="02020603050405020304" pitchFamily="18" charset="0"/>
              <a:ea typeface="Times New Roman" panose="02020603050405020304" pitchFamily="18" charset="0"/>
              <a:cs typeface="Times New Roman" panose="02020603050405020304" pitchFamily="18" charset="0"/>
            </a:endParaRPr>
          </a:p>
          <a:p>
            <a:pPr lvl="0" algn="ctr">
              <a:spcAft>
                <a:spcPts val="0"/>
              </a:spcAft>
            </a:pPr>
            <a:r>
              <a:rPr lang="vi-VN" sz="5400" b="1">
                <a:effectLst/>
                <a:latin typeface="Times New Roman" panose="02020603050405020304" pitchFamily="18" charset="0"/>
                <a:ea typeface="Times New Roman" panose="02020603050405020304" pitchFamily="18" charset="0"/>
                <a:cs typeface="Times New Roman" panose="02020603050405020304" pitchFamily="18" charset="0"/>
              </a:rPr>
              <a:t>ngoan </a:t>
            </a:r>
            <a:r>
              <a:rPr lang="vi-VN" sz="5400" b="1" dirty="0">
                <a:effectLst/>
                <a:latin typeface="Times New Roman" panose="02020603050405020304" pitchFamily="18" charset="0"/>
                <a:ea typeface="Times New Roman" panose="02020603050405020304" pitchFamily="18" charset="0"/>
                <a:cs typeface="Times New Roman" panose="02020603050405020304" pitchFamily="18" charset="0"/>
              </a:rPr>
              <a:t>ngoãn không? </a:t>
            </a:r>
            <a:endParaRPr lang="vi-VN" sz="5400" b="1" dirty="0">
              <a:effectLst/>
              <a:latin typeface="Times New Roman" panose="02020603050405020304" pitchFamily="18" charset="0"/>
              <a:ea typeface="Times New Roman" panose="02020603050405020304" pitchFamily="18" charset="0"/>
            </a:endParaRPr>
          </a:p>
        </p:txBody>
      </p:sp>
      <p:sp>
        <p:nvSpPr>
          <p:cNvPr id="3" name="Arrow: Right 2">
            <a:extLst>
              <a:ext uri="{FF2B5EF4-FFF2-40B4-BE49-F238E27FC236}">
                <a16:creationId xmlns:a16="http://schemas.microsoft.com/office/drawing/2014/main" id="{A26F99E8-55E9-46DC-9034-51839764C133}"/>
              </a:ext>
            </a:extLst>
          </p:cNvPr>
          <p:cNvSpPr/>
          <p:nvPr/>
        </p:nvSpPr>
        <p:spPr>
          <a:xfrm>
            <a:off x="2260989" y="3540285"/>
            <a:ext cx="1120462" cy="808569"/>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vi-VN"/>
          </a:p>
        </p:txBody>
      </p:sp>
      <p:sp>
        <p:nvSpPr>
          <p:cNvPr id="4" name="TextBox 3">
            <a:extLst>
              <a:ext uri="{FF2B5EF4-FFF2-40B4-BE49-F238E27FC236}">
                <a16:creationId xmlns:a16="http://schemas.microsoft.com/office/drawing/2014/main" id="{318E45B7-53C4-4BB7-A06C-7DEBB4C3EB0D}"/>
              </a:ext>
            </a:extLst>
          </p:cNvPr>
          <p:cNvSpPr txBox="1"/>
          <p:nvPr/>
        </p:nvSpPr>
        <p:spPr>
          <a:xfrm>
            <a:off x="3581276" y="3523718"/>
            <a:ext cx="7697273" cy="830997"/>
          </a:xfrm>
          <a:prstGeom prst="rect">
            <a:avLst/>
          </a:prstGeom>
          <a:noFill/>
        </p:spPr>
        <p:txBody>
          <a:bodyPr wrap="square" rtlCol="0">
            <a:spAutoFit/>
          </a:bodyPr>
          <a:lstStyle/>
          <a:p>
            <a:pPr lvl="0">
              <a:spcAft>
                <a:spcPts val="0"/>
              </a:spcAft>
            </a:pPr>
            <a:r>
              <a:rPr lang="vi-VN" sz="4800" b="1" dirty="0">
                <a:effectLst/>
                <a:latin typeface="Times New Roman" panose="02020603050405020304" pitchFamily="18" charset="0"/>
                <a:ea typeface="Times New Roman" panose="02020603050405020304" pitchFamily="18" charset="0"/>
                <a:cs typeface="Times New Roman" panose="02020603050405020304" pitchFamily="18" charset="0"/>
              </a:rPr>
              <a:t>Câu </a:t>
            </a:r>
            <a:r>
              <a:rPr lang="vi-VN" sz="4800" b="1">
                <a:effectLst/>
                <a:latin typeface="Times New Roman" panose="02020603050405020304" pitchFamily="18" charset="0"/>
                <a:ea typeface="Times New Roman" panose="02020603050405020304" pitchFamily="18" charset="0"/>
                <a:cs typeface="Times New Roman" panose="02020603050405020304" pitchFamily="18" charset="0"/>
              </a:rPr>
              <a:t>hỏi (dùng </a:t>
            </a:r>
            <a:r>
              <a:rPr lang="vi-VN" sz="4800" b="1" dirty="0">
                <a:effectLst/>
                <a:latin typeface="Times New Roman" panose="02020603050405020304" pitchFamily="18" charset="0"/>
                <a:ea typeface="Times New Roman" panose="02020603050405020304" pitchFamily="18" charset="0"/>
                <a:cs typeface="Times New Roman" panose="02020603050405020304" pitchFamily="18" charset="0"/>
              </a:rPr>
              <a:t>để hỏi ) </a:t>
            </a:r>
            <a:endParaRPr lang="vi-VN" sz="4800" b="1" dirty="0">
              <a:effectLst/>
              <a:latin typeface="Times New Roman" panose="02020603050405020304" pitchFamily="18" charset="0"/>
              <a:ea typeface="Times New Roman" panose="02020603050405020304" pitchFamily="18" charset="0"/>
            </a:endParaRPr>
          </a:p>
        </p:txBody>
      </p:sp>
      <p:sp>
        <p:nvSpPr>
          <p:cNvPr id="9" name="Heart 8">
            <a:hlinkClick r:id="rId3" action="ppaction://hlinksldjump"/>
          </p:cNvPr>
          <p:cNvSpPr/>
          <p:nvPr/>
        </p:nvSpPr>
        <p:spPr>
          <a:xfrm>
            <a:off x="1642648" y="5507727"/>
            <a:ext cx="762000" cy="4572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E0BF7D6-BF01-4751-8D0F-BBFB4A177862}"/>
              </a:ext>
            </a:extLst>
          </p:cNvPr>
          <p:cNvSpPr txBox="1"/>
          <p:nvPr/>
        </p:nvSpPr>
        <p:spPr>
          <a:xfrm>
            <a:off x="3157333" y="125544"/>
            <a:ext cx="5761379" cy="707886"/>
          </a:xfrm>
          <a:prstGeom prst="rect">
            <a:avLst/>
          </a:prstGeom>
          <a:noFill/>
        </p:spPr>
        <p:txBody>
          <a:bodyPr wrap="square" rtlCol="0">
            <a:spAutoFit/>
          </a:bodyPr>
          <a:lstStyle/>
          <a:p>
            <a:pPr algn="ctr"/>
            <a:r>
              <a:rPr lang="en-US" sz="4000" b="1" dirty="0" err="1">
                <a:solidFill>
                  <a:srgbClr val="FF0000"/>
                </a:solidFill>
                <a:latin typeface="Times New Roman" panose="02020603050405020304" pitchFamily="18" charset="0"/>
                <a:cs typeface="Times New Roman" panose="02020603050405020304" pitchFamily="18" charset="0"/>
              </a:rPr>
              <a:t>Đây</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là</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kiểu</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câu</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gì</a:t>
            </a:r>
            <a:r>
              <a:rPr lang="en-US" sz="4000" b="1" dirty="0">
                <a:solidFill>
                  <a:srgbClr val="FF0000"/>
                </a:solidFill>
                <a:latin typeface="Times New Roman" panose="02020603050405020304" pitchFamily="18" charset="0"/>
                <a:cs typeface="Times New Roman" panose="02020603050405020304" pitchFamily="18" charset="0"/>
              </a:rPr>
              <a:t>?</a:t>
            </a:r>
            <a:endParaRPr lang="vi-VN" sz="4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1610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circle(in)">
                                      <p:cBhvr>
                                        <p:cTn id="12"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0F653-838D-4EE6-AD65-6D2E0B9C6404}"/>
              </a:ext>
            </a:extLst>
          </p:cNvPr>
          <p:cNvSpPr>
            <a:spLocks noGrp="1"/>
          </p:cNvSpPr>
          <p:nvPr>
            <p:ph type="title"/>
          </p:nvPr>
        </p:nvSpPr>
        <p:spPr/>
        <p:txBody>
          <a:bodyPr/>
          <a:lstStyle/>
          <a:p>
            <a:endParaRPr lang="vi-VN"/>
          </a:p>
        </p:txBody>
      </p:sp>
      <p:sp>
        <p:nvSpPr>
          <p:cNvPr id="17" name="Rectangle 16">
            <a:extLst>
              <a:ext uri="{FF2B5EF4-FFF2-40B4-BE49-F238E27FC236}">
                <a16:creationId xmlns:a16="http://schemas.microsoft.com/office/drawing/2014/main" id="{99DA27FE-40B9-464F-93BC-270C51E9A272}"/>
              </a:ext>
            </a:extLst>
          </p:cNvPr>
          <p:cNvSpPr/>
          <p:nvPr/>
        </p:nvSpPr>
        <p:spPr>
          <a:xfrm>
            <a:off x="1275008" y="1558344"/>
            <a:ext cx="4262907" cy="923330"/>
          </a:xfrm>
          <a:prstGeom prst="rect">
            <a:avLst/>
          </a:prstGeom>
          <a:noFill/>
        </p:spPr>
        <p:txBody>
          <a:bodyPr wrap="square" lIns="91440" tIns="45720" rIns="91440" bIns="45720">
            <a:spAutoFit/>
          </a:bodyPr>
          <a:lstStyle/>
          <a:p>
            <a:pPr algn="ctr"/>
            <a:r>
              <a:rPr lang="en-US" sz="5400" b="1" cap="none" spc="0" dirty="0">
                <a:ln w="22225">
                  <a:solidFill>
                    <a:schemeClr val="accent2"/>
                  </a:solidFill>
                  <a:prstDash val="solid"/>
                </a:ln>
                <a:solidFill>
                  <a:schemeClr val="accent2">
                    <a:lumMod val="40000"/>
                    <a:lumOff val="60000"/>
                  </a:schemeClr>
                </a:solidFill>
                <a:effectLst/>
              </a:rPr>
              <a:t> </a:t>
            </a:r>
          </a:p>
        </p:txBody>
      </p:sp>
      <p:pic>
        <p:nvPicPr>
          <p:cNvPr id="23" name="Content Placeholder 22">
            <a:extLst>
              <a:ext uri="{FF2B5EF4-FFF2-40B4-BE49-F238E27FC236}">
                <a16:creationId xmlns:a16="http://schemas.microsoft.com/office/drawing/2014/main" id="{C2D2EC06-BE52-4B7A-8E7E-8AAD157CFF5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6" name="TextBox 25">
            <a:extLst>
              <a:ext uri="{FF2B5EF4-FFF2-40B4-BE49-F238E27FC236}">
                <a16:creationId xmlns:a16="http://schemas.microsoft.com/office/drawing/2014/main" id="{FAF55145-025A-481D-BB06-A95DBD8D7B4D}"/>
              </a:ext>
            </a:extLst>
          </p:cNvPr>
          <p:cNvSpPr txBox="1"/>
          <p:nvPr/>
        </p:nvSpPr>
        <p:spPr>
          <a:xfrm>
            <a:off x="1427408" y="1566400"/>
            <a:ext cx="9641984" cy="523220"/>
          </a:xfrm>
          <a:prstGeom prst="rect">
            <a:avLst/>
          </a:prstGeom>
          <a:noFill/>
        </p:spPr>
        <p:txBody>
          <a:bodyPr wrap="square" rtlCol="0">
            <a:spAutoFit/>
          </a:bodyPr>
          <a:lstStyle/>
          <a:p>
            <a:endParaRPr lang="vi-VN" sz="2800" dirty="0">
              <a:latin typeface="+mj-lt"/>
            </a:endParaRPr>
          </a:p>
        </p:txBody>
      </p:sp>
      <p:sp>
        <p:nvSpPr>
          <p:cNvPr id="3" name="TextBox 2">
            <a:extLst>
              <a:ext uri="{FF2B5EF4-FFF2-40B4-BE49-F238E27FC236}">
                <a16:creationId xmlns:a16="http://schemas.microsoft.com/office/drawing/2014/main" id="{AF23DA1A-525B-4B08-8B3A-359C71DF2E15}"/>
              </a:ext>
            </a:extLst>
          </p:cNvPr>
          <p:cNvSpPr txBox="1"/>
          <p:nvPr/>
        </p:nvSpPr>
        <p:spPr>
          <a:xfrm>
            <a:off x="1275008" y="1558344"/>
            <a:ext cx="9641983" cy="1754326"/>
          </a:xfrm>
          <a:prstGeom prst="rect">
            <a:avLst/>
          </a:prstGeom>
          <a:noFill/>
        </p:spPr>
        <p:txBody>
          <a:bodyPr wrap="square" rtlCol="0">
            <a:spAutoFit/>
          </a:bodyPr>
          <a:lstStyle/>
          <a:p>
            <a:pPr lvl="0">
              <a:spcAft>
                <a:spcPts val="0"/>
              </a:spcAft>
            </a:pPr>
            <a:r>
              <a:rPr lang="en-US" sz="5400" b="1" dirty="0">
                <a:effectLst/>
                <a:latin typeface="Times New Roman" panose="02020603050405020304" pitchFamily="18" charset="0"/>
                <a:ea typeface="Times New Roman" panose="02020603050405020304" pitchFamily="18" charset="0"/>
                <a:cs typeface="Times New Roman" panose="02020603050405020304" pitchFamily="18" charset="0"/>
              </a:rPr>
              <a:t>Mai</a:t>
            </a:r>
            <a:r>
              <a:rPr lang="vi-VN" sz="5400" b="1" dirty="0">
                <a:effectLst/>
                <a:latin typeface="Times New Roman" panose="02020603050405020304" pitchFamily="18" charset="0"/>
                <a:ea typeface="Times New Roman" panose="02020603050405020304" pitchFamily="18" charset="0"/>
                <a:cs typeface="Times New Roman" panose="02020603050405020304" pitchFamily="18" charset="0"/>
              </a:rPr>
              <a:t> hãy chăm chỉ và ngoan ngoãn nhé!  </a:t>
            </a:r>
            <a:endParaRPr lang="vi-VN" sz="5400" b="1" dirty="0">
              <a:effectLst/>
              <a:latin typeface="Times New Roman" panose="02020603050405020304" pitchFamily="18" charset="0"/>
              <a:ea typeface="Times New Roman" panose="02020603050405020304" pitchFamily="18" charset="0"/>
            </a:endParaRPr>
          </a:p>
        </p:txBody>
      </p:sp>
      <p:sp>
        <p:nvSpPr>
          <p:cNvPr id="4" name="Arrow: Right 3">
            <a:extLst>
              <a:ext uri="{FF2B5EF4-FFF2-40B4-BE49-F238E27FC236}">
                <a16:creationId xmlns:a16="http://schemas.microsoft.com/office/drawing/2014/main" id="{43D20D30-5612-4C8F-993A-18BF0167CFC4}"/>
              </a:ext>
            </a:extLst>
          </p:cNvPr>
          <p:cNvSpPr/>
          <p:nvPr/>
        </p:nvSpPr>
        <p:spPr>
          <a:xfrm>
            <a:off x="1427408" y="3428999"/>
            <a:ext cx="1083972" cy="808149"/>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vi-VN"/>
          </a:p>
        </p:txBody>
      </p:sp>
      <p:sp>
        <p:nvSpPr>
          <p:cNvPr id="5" name="TextBox 4">
            <a:extLst>
              <a:ext uri="{FF2B5EF4-FFF2-40B4-BE49-F238E27FC236}">
                <a16:creationId xmlns:a16="http://schemas.microsoft.com/office/drawing/2014/main" id="{CBC58B51-B1F8-4914-B661-E6CF2B83B40A}"/>
              </a:ext>
            </a:extLst>
          </p:cNvPr>
          <p:cNvSpPr txBox="1"/>
          <p:nvPr/>
        </p:nvSpPr>
        <p:spPr>
          <a:xfrm>
            <a:off x="2653048" y="3428999"/>
            <a:ext cx="7856113" cy="1446550"/>
          </a:xfrm>
          <a:prstGeom prst="rect">
            <a:avLst/>
          </a:prstGeom>
          <a:noFill/>
        </p:spPr>
        <p:txBody>
          <a:bodyPr wrap="square" rtlCol="0">
            <a:spAutoFit/>
          </a:bodyPr>
          <a:lstStyle/>
          <a:p>
            <a:r>
              <a:rPr lang="vi-VN" sz="4400" b="1" dirty="0">
                <a:effectLst/>
                <a:latin typeface="Times New Roman" panose="02020603050405020304" pitchFamily="18" charset="0"/>
                <a:ea typeface="Arial" panose="020B0604020202020204" pitchFamily="34" charset="0"/>
              </a:rPr>
              <a:t>Câu khiến ( dùng nêu yêu cầu, đề nghị, mong muốn ) </a:t>
            </a:r>
            <a:endParaRPr lang="vi-VN" sz="4400" b="1" dirty="0"/>
          </a:p>
        </p:txBody>
      </p:sp>
      <p:sp>
        <p:nvSpPr>
          <p:cNvPr id="10" name="Heart 9">
            <a:hlinkClick r:id="rId3" action="ppaction://hlinksldjump"/>
          </p:cNvPr>
          <p:cNvSpPr/>
          <p:nvPr/>
        </p:nvSpPr>
        <p:spPr>
          <a:xfrm>
            <a:off x="1536631" y="5547484"/>
            <a:ext cx="762000" cy="457200"/>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CF664D4F-28C5-4AF3-BD61-F595B8F8FD57}"/>
              </a:ext>
            </a:extLst>
          </p:cNvPr>
          <p:cNvSpPr txBox="1"/>
          <p:nvPr/>
        </p:nvSpPr>
        <p:spPr>
          <a:xfrm>
            <a:off x="3157333" y="125544"/>
            <a:ext cx="5761379" cy="707886"/>
          </a:xfrm>
          <a:prstGeom prst="rect">
            <a:avLst/>
          </a:prstGeom>
          <a:noFill/>
        </p:spPr>
        <p:txBody>
          <a:bodyPr wrap="square" rtlCol="0">
            <a:spAutoFit/>
          </a:bodyPr>
          <a:lstStyle/>
          <a:p>
            <a:pPr algn="ctr"/>
            <a:r>
              <a:rPr lang="en-US" sz="4000" b="1" dirty="0" err="1">
                <a:solidFill>
                  <a:srgbClr val="FF0000"/>
                </a:solidFill>
                <a:latin typeface="Times New Roman" panose="02020603050405020304" pitchFamily="18" charset="0"/>
                <a:cs typeface="Times New Roman" panose="02020603050405020304" pitchFamily="18" charset="0"/>
              </a:rPr>
              <a:t>Đây</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là</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kiểu</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câu</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gì</a:t>
            </a:r>
            <a:r>
              <a:rPr lang="en-US" sz="4000" b="1" dirty="0">
                <a:solidFill>
                  <a:srgbClr val="FF0000"/>
                </a:solidFill>
                <a:latin typeface="Times New Roman" panose="02020603050405020304" pitchFamily="18" charset="0"/>
                <a:cs typeface="Times New Roman" panose="02020603050405020304" pitchFamily="18" charset="0"/>
              </a:rPr>
              <a:t>?</a:t>
            </a:r>
            <a:endParaRPr lang="vi-VN" sz="4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4179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circle(in)">
                                      <p:cBhvr>
                                        <p:cTn id="12"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47DDE-EC8B-42B2-B891-879B1FDCA95D}"/>
              </a:ext>
            </a:extLst>
          </p:cNvPr>
          <p:cNvSpPr>
            <a:spLocks noGrp="1"/>
          </p:cNvSpPr>
          <p:nvPr>
            <p:ph type="title"/>
          </p:nvPr>
        </p:nvSpPr>
        <p:spPr>
          <a:xfrm>
            <a:off x="452387" y="413251"/>
            <a:ext cx="12191998" cy="1325563"/>
          </a:xfrm>
        </p:spPr>
        <p:txBody>
          <a:bodyPr>
            <a:normAutofit fontScale="90000"/>
          </a:bodyPr>
          <a:lstStyle/>
          <a:p>
            <a:r>
              <a:rPr lang="en-US" sz="6000" b="1" dirty="0" err="1">
                <a:solidFill>
                  <a:srgbClr val="FF0000"/>
                </a:solidFill>
                <a:latin typeface="Times New Roman" panose="02020603050405020304" pitchFamily="18" charset="0"/>
                <a:cs typeface="Times New Roman" panose="02020603050405020304" pitchFamily="18" charset="0"/>
              </a:rPr>
              <a:t>Ôi</a:t>
            </a:r>
            <a:r>
              <a:rPr lang="en-US" sz="6000" b="1" dirty="0">
                <a:solidFill>
                  <a:srgbClr val="FF0000"/>
                </a:solidFill>
                <a:latin typeface="Times New Roman" panose="02020603050405020304" pitchFamily="18" charset="0"/>
                <a:cs typeface="Times New Roman" panose="02020603050405020304" pitchFamily="18" charset="0"/>
              </a:rPr>
              <a:t> , Mai </a:t>
            </a:r>
            <a:r>
              <a:rPr lang="en-US" sz="6000" b="1" dirty="0" err="1">
                <a:solidFill>
                  <a:srgbClr val="FF0000"/>
                </a:solidFill>
                <a:latin typeface="Times New Roman" panose="02020603050405020304" pitchFamily="18" charset="0"/>
                <a:cs typeface="Times New Roman" panose="02020603050405020304" pitchFamily="18" charset="0"/>
              </a:rPr>
              <a:t>chăm</a:t>
            </a:r>
            <a:r>
              <a:rPr lang="en-US" sz="6000" b="1" dirty="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chỉ</a:t>
            </a:r>
            <a:r>
              <a:rPr lang="en-US" sz="6000" b="1" dirty="0">
                <a:solidFill>
                  <a:srgbClr val="FF0000"/>
                </a:solidFill>
                <a:latin typeface="Times New Roman" panose="02020603050405020304" pitchFamily="18" charset="0"/>
                <a:cs typeface="Times New Roman" panose="02020603050405020304" pitchFamily="18" charset="0"/>
              </a:rPr>
              <a:t> , </a:t>
            </a:r>
            <a:r>
              <a:rPr lang="en-US" sz="6000" b="1" dirty="0" err="1">
                <a:solidFill>
                  <a:srgbClr val="FF0000"/>
                </a:solidFill>
                <a:latin typeface="Times New Roman" panose="02020603050405020304" pitchFamily="18" charset="0"/>
                <a:cs typeface="Times New Roman" panose="02020603050405020304" pitchFamily="18" charset="0"/>
              </a:rPr>
              <a:t>ngoan</a:t>
            </a:r>
            <a:r>
              <a:rPr lang="en-US" sz="6000" b="1" dirty="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ngoãn</a:t>
            </a:r>
            <a:r>
              <a:rPr lang="en-US" sz="6000" b="1" dirty="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quá</a:t>
            </a:r>
            <a:r>
              <a:rPr lang="en-US" sz="6000" b="1" dirty="0">
                <a:solidFill>
                  <a:srgbClr val="FF0000"/>
                </a:solidFill>
                <a:latin typeface="Times New Roman" panose="02020603050405020304" pitchFamily="18" charset="0"/>
                <a:cs typeface="Times New Roman" panose="02020603050405020304" pitchFamily="18" charset="0"/>
              </a:rPr>
              <a:t> ! </a:t>
            </a:r>
            <a:endParaRPr lang="vi-VN" sz="6000" b="1" dirty="0">
              <a:solidFill>
                <a:srgbClr val="FF0000"/>
              </a:solidFill>
              <a:latin typeface="Times New Roman" panose="02020603050405020304" pitchFamily="18" charset="0"/>
              <a:cs typeface="Times New Roman" panose="02020603050405020304" pitchFamily="18" charset="0"/>
            </a:endParaRPr>
          </a:p>
        </p:txBody>
      </p:sp>
      <p:pic>
        <p:nvPicPr>
          <p:cNvPr id="5" name="Content Placeholder 4">
            <a:extLst>
              <a:ext uri="{FF2B5EF4-FFF2-40B4-BE49-F238E27FC236}">
                <a16:creationId xmlns:a16="http://schemas.microsoft.com/office/drawing/2014/main" id="{6328DA2E-722D-43B3-A9DA-8A1C87B92AF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2421228"/>
            <a:ext cx="12191999" cy="4322406"/>
          </a:xfrm>
        </p:spPr>
      </p:pic>
      <p:sp>
        <p:nvSpPr>
          <p:cNvPr id="6" name="TextBox 5">
            <a:extLst>
              <a:ext uri="{FF2B5EF4-FFF2-40B4-BE49-F238E27FC236}">
                <a16:creationId xmlns:a16="http://schemas.microsoft.com/office/drawing/2014/main" id="{739B982A-A935-4C62-B6EE-079A9DD93958}"/>
              </a:ext>
            </a:extLst>
          </p:cNvPr>
          <p:cNvSpPr txBox="1"/>
          <p:nvPr/>
        </p:nvSpPr>
        <p:spPr>
          <a:xfrm>
            <a:off x="3657600" y="3013656"/>
            <a:ext cx="1854558" cy="888643"/>
          </a:xfrm>
          <a:prstGeom prst="rect">
            <a:avLst/>
          </a:prstGeom>
          <a:noFill/>
        </p:spPr>
        <p:txBody>
          <a:bodyPr wrap="square" rtlCol="0">
            <a:spAutoFit/>
          </a:bodyPr>
          <a:lstStyle/>
          <a:p>
            <a:endParaRPr lang="vi-VN" dirty="0"/>
          </a:p>
        </p:txBody>
      </p:sp>
      <p:sp>
        <p:nvSpPr>
          <p:cNvPr id="7" name="TextBox 6">
            <a:extLst>
              <a:ext uri="{FF2B5EF4-FFF2-40B4-BE49-F238E27FC236}">
                <a16:creationId xmlns:a16="http://schemas.microsoft.com/office/drawing/2014/main" id="{E4DF56F1-A2DC-42C6-B180-609FA0AC4497}"/>
              </a:ext>
            </a:extLst>
          </p:cNvPr>
          <p:cNvSpPr txBox="1"/>
          <p:nvPr/>
        </p:nvSpPr>
        <p:spPr>
          <a:xfrm>
            <a:off x="6980350" y="2877100"/>
            <a:ext cx="5087154" cy="584775"/>
          </a:xfrm>
          <a:prstGeom prst="rect">
            <a:avLst/>
          </a:prstGeom>
          <a:noFill/>
        </p:spPr>
        <p:txBody>
          <a:bodyPr wrap="square" rtlCol="0">
            <a:spAutoFit/>
          </a:bodyPr>
          <a:lstStyle/>
          <a:p>
            <a:r>
              <a:rPr lang="en-US" sz="3200" b="1" dirty="0" err="1">
                <a:latin typeface="Times New Roman" panose="02020603050405020304" pitchFamily="18" charset="0"/>
                <a:cs typeface="Times New Roman" panose="02020603050405020304" pitchFamily="18" charset="0"/>
              </a:rPr>
              <a:t>Đây</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thuộc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kiểu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câu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nào</a:t>
            </a:r>
            <a:r>
              <a:rPr lang="en-US" sz="3200" b="1" dirty="0">
                <a:latin typeface="Times New Roman" panose="02020603050405020304" pitchFamily="18" charset="0"/>
                <a:cs typeface="Times New Roman" panose="02020603050405020304" pitchFamily="18" charset="0"/>
              </a:rPr>
              <a:t>?</a:t>
            </a:r>
            <a:endParaRPr lang="vi-VN" sz="3200" b="1" dirty="0">
              <a:latin typeface="Times New Roman" panose="02020603050405020304" pitchFamily="18" charset="0"/>
              <a:cs typeface="Times New Roman" panose="02020603050405020304" pitchFamily="18" charset="0"/>
            </a:endParaRPr>
          </a:p>
        </p:txBody>
      </p:sp>
      <p:graphicFrame>
        <p:nvGraphicFramePr>
          <p:cNvPr id="9" name="Table 8">
            <a:extLst>
              <a:ext uri="{FF2B5EF4-FFF2-40B4-BE49-F238E27FC236}">
                <a16:creationId xmlns:a16="http://schemas.microsoft.com/office/drawing/2014/main" id="{6898E051-926F-4DAB-A142-77C60FF2C603}"/>
              </a:ext>
            </a:extLst>
          </p:cNvPr>
          <p:cNvGraphicFramePr>
            <a:graphicFrameLocks noGrp="1"/>
          </p:cNvGraphicFramePr>
          <p:nvPr>
            <p:extLst>
              <p:ext uri="{D42A27DB-BD31-4B8C-83A1-F6EECF244321}">
                <p14:modId xmlns:p14="http://schemas.microsoft.com/office/powerpoint/2010/main" val="1675765971"/>
              </p:ext>
            </p:extLst>
          </p:nvPr>
        </p:nvGraphicFramePr>
        <p:xfrm>
          <a:off x="452387" y="141668"/>
          <a:ext cx="11486328" cy="1667881"/>
        </p:xfrm>
        <a:graphic>
          <a:graphicData uri="http://schemas.openxmlformats.org/drawingml/2006/table">
            <a:tbl>
              <a:tblPr/>
              <a:tblGrid>
                <a:gridCol w="11486328">
                  <a:extLst>
                    <a:ext uri="{9D8B030D-6E8A-4147-A177-3AD203B41FA5}">
                      <a16:colId xmlns:a16="http://schemas.microsoft.com/office/drawing/2014/main" val="4185781501"/>
                    </a:ext>
                  </a:extLst>
                </a:gridCol>
              </a:tblGrid>
              <a:tr h="1667881">
                <a:tc>
                  <a:txBody>
                    <a:bodyPr/>
                    <a:lstStyle/>
                    <a:p>
                      <a:endParaRPr lang="vi-VN"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2056939566"/>
                  </a:ext>
                </a:extLst>
              </a:tr>
            </a:tbl>
          </a:graphicData>
        </a:graphic>
      </p:graphicFrame>
    </p:spTree>
    <p:extLst>
      <p:ext uri="{BB962C8B-B14F-4D97-AF65-F5344CB8AC3E}">
        <p14:creationId xmlns:p14="http://schemas.microsoft.com/office/powerpoint/2010/main" val="366093392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96289-8E35-4EA2-B02C-6D9C3275BDFB}"/>
              </a:ext>
            </a:extLst>
          </p:cNvPr>
          <p:cNvSpPr>
            <a:spLocks noGrp="1"/>
          </p:cNvSpPr>
          <p:nvPr>
            <p:ph type="title"/>
          </p:nvPr>
        </p:nvSpPr>
        <p:spPr/>
        <p:txBody>
          <a:bodyPr/>
          <a:lstStyle/>
          <a:p>
            <a:r>
              <a:rPr lang="en-US" dirty="0"/>
              <a:t>5</a:t>
            </a:r>
            <a:endParaRPr lang="vi-VN" dirty="0"/>
          </a:p>
        </p:txBody>
      </p:sp>
      <p:pic>
        <p:nvPicPr>
          <p:cNvPr id="21" name="Content Placeholder 20">
            <a:extLst>
              <a:ext uri="{FF2B5EF4-FFF2-40B4-BE49-F238E27FC236}">
                <a16:creationId xmlns:a16="http://schemas.microsoft.com/office/drawing/2014/main" id="{AA53B008-3510-433E-A79F-F05092923F4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3" name="TextBox 2">
            <a:extLst>
              <a:ext uri="{FF2B5EF4-FFF2-40B4-BE49-F238E27FC236}">
                <a16:creationId xmlns:a16="http://schemas.microsoft.com/office/drawing/2014/main" id="{17E4A950-3452-4AF5-8E67-3005AA17C49D}"/>
              </a:ext>
            </a:extLst>
          </p:cNvPr>
          <p:cNvSpPr txBox="1"/>
          <p:nvPr/>
        </p:nvSpPr>
        <p:spPr>
          <a:xfrm>
            <a:off x="1004552" y="919758"/>
            <a:ext cx="9878095" cy="923330"/>
          </a:xfrm>
          <a:prstGeom prst="rect">
            <a:avLst/>
          </a:prstGeom>
          <a:noFill/>
        </p:spPr>
        <p:txBody>
          <a:bodyPr wrap="square" rtlCol="0">
            <a:spAutoFit/>
          </a:bodyPr>
          <a:lstStyle/>
          <a:p>
            <a:r>
              <a:rPr lang="vi-VN" sz="3600" b="1">
                <a:latin typeface="+mj-lt"/>
              </a:rPr>
              <a:t>I</a:t>
            </a:r>
            <a:r>
              <a:rPr lang="en-US" sz="3600" b="1">
                <a:latin typeface="+mj-lt"/>
              </a:rPr>
              <a:t>.</a:t>
            </a:r>
            <a:r>
              <a:rPr lang="vi-VN" sz="3600" b="1">
                <a:latin typeface="+mj-lt"/>
              </a:rPr>
              <a:t> </a:t>
            </a:r>
            <a:r>
              <a:rPr lang="vi-VN" sz="3600" b="1" dirty="0">
                <a:latin typeface="+mj-lt"/>
              </a:rPr>
              <a:t>Nhận xét :</a:t>
            </a:r>
          </a:p>
          <a:p>
            <a:pPr algn="ctr"/>
            <a:endParaRPr lang="vi-VN" dirty="0">
              <a:latin typeface="+mj-lt"/>
            </a:endParaRPr>
          </a:p>
        </p:txBody>
      </p:sp>
      <p:sp>
        <p:nvSpPr>
          <p:cNvPr id="7" name="TextBox 6">
            <a:extLst>
              <a:ext uri="{FF2B5EF4-FFF2-40B4-BE49-F238E27FC236}">
                <a16:creationId xmlns:a16="http://schemas.microsoft.com/office/drawing/2014/main" id="{83ACE5F7-1455-494B-A4E9-874EC60E3E4E}"/>
              </a:ext>
            </a:extLst>
          </p:cNvPr>
          <p:cNvSpPr txBox="1"/>
          <p:nvPr/>
        </p:nvSpPr>
        <p:spPr>
          <a:xfrm>
            <a:off x="1309353" y="1795998"/>
            <a:ext cx="10848678" cy="2554545"/>
          </a:xfrm>
          <a:prstGeom prst="rect">
            <a:avLst/>
          </a:prstGeom>
          <a:noFill/>
        </p:spPr>
        <p:txBody>
          <a:bodyPr wrap="square">
            <a:spAutoFit/>
          </a:bodyPr>
          <a:lstStyle/>
          <a:p>
            <a:pPr>
              <a:spcBef>
                <a:spcPct val="50000"/>
              </a:spcBef>
            </a:pPr>
            <a:r>
              <a:rPr lang="en-US" sz="4000" b="1">
                <a:solidFill>
                  <a:srgbClr val="990099"/>
                </a:solidFill>
                <a:latin typeface="Times New Roman" pitchFamily="18" charset="0"/>
              </a:rPr>
              <a:t>1. Những </a:t>
            </a:r>
            <a:r>
              <a:rPr lang="en-US" sz="4000" b="1" dirty="0" err="1">
                <a:solidFill>
                  <a:srgbClr val="990099"/>
                </a:solidFill>
                <a:latin typeface="Times New Roman" pitchFamily="18" charset="0"/>
              </a:rPr>
              <a:t>câu</a:t>
            </a:r>
            <a:r>
              <a:rPr lang="en-US" sz="4000" b="1" dirty="0">
                <a:solidFill>
                  <a:srgbClr val="990099"/>
                </a:solidFill>
                <a:latin typeface="Times New Roman" pitchFamily="18" charset="0"/>
              </a:rPr>
              <a:t> </a:t>
            </a:r>
            <a:r>
              <a:rPr lang="en-US" sz="4000" b="1" dirty="0" err="1">
                <a:solidFill>
                  <a:srgbClr val="990099"/>
                </a:solidFill>
                <a:latin typeface="Times New Roman" pitchFamily="18" charset="0"/>
              </a:rPr>
              <a:t>sau</a:t>
            </a:r>
            <a:r>
              <a:rPr lang="en-US" sz="4000" b="1" dirty="0">
                <a:solidFill>
                  <a:srgbClr val="990099"/>
                </a:solidFill>
                <a:latin typeface="Times New Roman" pitchFamily="18" charset="0"/>
              </a:rPr>
              <a:t> </a:t>
            </a:r>
            <a:r>
              <a:rPr lang="en-US" sz="4000" b="1" dirty="0" err="1">
                <a:solidFill>
                  <a:srgbClr val="990099"/>
                </a:solidFill>
                <a:latin typeface="Times New Roman" pitchFamily="18" charset="0"/>
              </a:rPr>
              <a:t>dùng</a:t>
            </a:r>
            <a:r>
              <a:rPr lang="en-US" sz="4000" b="1" dirty="0">
                <a:solidFill>
                  <a:srgbClr val="990099"/>
                </a:solidFill>
                <a:latin typeface="Times New Roman" pitchFamily="18" charset="0"/>
              </a:rPr>
              <a:t> </a:t>
            </a:r>
            <a:r>
              <a:rPr lang="en-US" sz="4000" b="1" dirty="0" err="1">
                <a:solidFill>
                  <a:srgbClr val="990099"/>
                </a:solidFill>
                <a:latin typeface="Times New Roman" pitchFamily="18" charset="0"/>
              </a:rPr>
              <a:t>để</a:t>
            </a:r>
            <a:r>
              <a:rPr lang="en-US" sz="4000" b="1" dirty="0">
                <a:solidFill>
                  <a:srgbClr val="990099"/>
                </a:solidFill>
                <a:latin typeface="Times New Roman" pitchFamily="18" charset="0"/>
              </a:rPr>
              <a:t> </a:t>
            </a:r>
            <a:r>
              <a:rPr lang="en-US" sz="4000" b="1" dirty="0" err="1">
                <a:solidFill>
                  <a:srgbClr val="990099"/>
                </a:solidFill>
                <a:latin typeface="Times New Roman" pitchFamily="18" charset="0"/>
              </a:rPr>
              <a:t>làm</a:t>
            </a:r>
            <a:r>
              <a:rPr lang="en-US" sz="4000" b="1" dirty="0">
                <a:solidFill>
                  <a:srgbClr val="990099"/>
                </a:solidFill>
                <a:latin typeface="Times New Roman" pitchFamily="18" charset="0"/>
              </a:rPr>
              <a:t> </a:t>
            </a:r>
            <a:r>
              <a:rPr lang="en-US" sz="4000" b="1" dirty="0" err="1">
                <a:solidFill>
                  <a:srgbClr val="990099"/>
                </a:solidFill>
                <a:latin typeface="Times New Roman" pitchFamily="18" charset="0"/>
              </a:rPr>
              <a:t>gì</a:t>
            </a:r>
            <a:r>
              <a:rPr lang="en-US" sz="4000" b="1" dirty="0">
                <a:solidFill>
                  <a:srgbClr val="990099"/>
                </a:solidFill>
                <a:latin typeface="Times New Roman" pitchFamily="18" charset="0"/>
              </a:rPr>
              <a:t> ?</a:t>
            </a:r>
          </a:p>
          <a:p>
            <a:pPr marL="685800" indent="-685800">
              <a:spcBef>
                <a:spcPct val="50000"/>
              </a:spcBef>
              <a:buFontTx/>
              <a:buChar char="-"/>
            </a:pPr>
            <a:r>
              <a:rPr lang="en-US" sz="4000" dirty="0" err="1">
                <a:latin typeface="Times New Roman" pitchFamily="18" charset="0"/>
              </a:rPr>
              <a:t>Chà</a:t>
            </a:r>
            <a:r>
              <a:rPr lang="en-US" sz="4000" dirty="0">
                <a:latin typeface="Times New Roman" pitchFamily="18" charset="0"/>
              </a:rPr>
              <a:t>, con </a:t>
            </a:r>
            <a:r>
              <a:rPr lang="en-US" sz="4000" dirty="0" err="1">
                <a:latin typeface="Times New Roman" pitchFamily="18" charset="0"/>
              </a:rPr>
              <a:t>mèo</a:t>
            </a:r>
            <a:r>
              <a:rPr lang="en-US" sz="4000" dirty="0">
                <a:latin typeface="Times New Roman" pitchFamily="18" charset="0"/>
              </a:rPr>
              <a:t> </a:t>
            </a:r>
            <a:r>
              <a:rPr lang="en-US" sz="4000" dirty="0" err="1">
                <a:latin typeface="Times New Roman" pitchFamily="18" charset="0"/>
              </a:rPr>
              <a:t>có</a:t>
            </a:r>
            <a:r>
              <a:rPr lang="en-US" sz="4000" dirty="0">
                <a:latin typeface="Times New Roman" pitchFamily="18" charset="0"/>
              </a:rPr>
              <a:t> </a:t>
            </a:r>
            <a:r>
              <a:rPr lang="en-US" sz="4000" dirty="0" err="1">
                <a:latin typeface="Times New Roman" pitchFamily="18" charset="0"/>
              </a:rPr>
              <a:t>bộ</a:t>
            </a:r>
            <a:r>
              <a:rPr lang="en-US" sz="4000" dirty="0">
                <a:latin typeface="Times New Roman" pitchFamily="18" charset="0"/>
              </a:rPr>
              <a:t> </a:t>
            </a:r>
            <a:r>
              <a:rPr lang="en-US" sz="4000" dirty="0" err="1">
                <a:latin typeface="Times New Roman" pitchFamily="18" charset="0"/>
              </a:rPr>
              <a:t>lông</a:t>
            </a:r>
            <a:r>
              <a:rPr lang="en-US" sz="4000" dirty="0">
                <a:latin typeface="Times New Roman" pitchFamily="18" charset="0"/>
              </a:rPr>
              <a:t> </a:t>
            </a:r>
            <a:r>
              <a:rPr lang="en-US" sz="4000" dirty="0" err="1">
                <a:latin typeface="Times New Roman" pitchFamily="18" charset="0"/>
              </a:rPr>
              <a:t>mới</a:t>
            </a:r>
            <a:r>
              <a:rPr lang="en-US" sz="4000" dirty="0">
                <a:latin typeface="Times New Roman" pitchFamily="18" charset="0"/>
              </a:rPr>
              <a:t> </a:t>
            </a:r>
            <a:r>
              <a:rPr lang="en-US" sz="4000" dirty="0" err="1">
                <a:latin typeface="Times New Roman" pitchFamily="18" charset="0"/>
              </a:rPr>
              <a:t>đẹp</a:t>
            </a:r>
            <a:r>
              <a:rPr lang="en-US" sz="4000" dirty="0">
                <a:latin typeface="Times New Roman" pitchFamily="18" charset="0"/>
              </a:rPr>
              <a:t> </a:t>
            </a:r>
            <a:r>
              <a:rPr lang="en-US" sz="4000" dirty="0" err="1">
                <a:latin typeface="Times New Roman" pitchFamily="18" charset="0"/>
              </a:rPr>
              <a:t>làm</a:t>
            </a:r>
            <a:r>
              <a:rPr lang="en-US" sz="4000" dirty="0">
                <a:latin typeface="Times New Roman" pitchFamily="18" charset="0"/>
              </a:rPr>
              <a:t> </a:t>
            </a:r>
            <a:r>
              <a:rPr lang="en-US" sz="4000" dirty="0" err="1">
                <a:latin typeface="Times New Roman" pitchFamily="18" charset="0"/>
              </a:rPr>
              <a:t>sao</a:t>
            </a:r>
            <a:r>
              <a:rPr lang="en-US" sz="4000" dirty="0">
                <a:latin typeface="Times New Roman" pitchFamily="18" charset="0"/>
              </a:rPr>
              <a:t> !</a:t>
            </a:r>
          </a:p>
          <a:p>
            <a:pPr marL="685800" indent="-685800">
              <a:spcBef>
                <a:spcPct val="50000"/>
              </a:spcBef>
              <a:buFontTx/>
              <a:buChar char="-"/>
            </a:pPr>
            <a:r>
              <a:rPr lang="en-US" sz="4000" dirty="0">
                <a:latin typeface="Times New Roman" pitchFamily="18" charset="0"/>
              </a:rPr>
              <a:t> A ! Con mèo này khôn thật !    </a:t>
            </a:r>
          </a:p>
        </p:txBody>
      </p:sp>
    </p:spTree>
    <p:extLst>
      <p:ext uri="{BB962C8B-B14F-4D97-AF65-F5344CB8AC3E}">
        <p14:creationId xmlns:p14="http://schemas.microsoft.com/office/powerpoint/2010/main" val="2416693260"/>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807" name="Group 111"/>
          <p:cNvGraphicFramePr>
            <a:graphicFrameLocks noGrp="1"/>
          </p:cNvGraphicFramePr>
          <p:nvPr>
            <p:extLst>
              <p:ext uri="{D42A27DB-BD31-4B8C-83A1-F6EECF244321}">
                <p14:modId xmlns:p14="http://schemas.microsoft.com/office/powerpoint/2010/main" val="4050303704"/>
              </p:ext>
            </p:extLst>
          </p:nvPr>
        </p:nvGraphicFramePr>
        <p:xfrm>
          <a:off x="2119162" y="1099810"/>
          <a:ext cx="7772400" cy="2184400"/>
        </p:xfrm>
        <a:graphic>
          <a:graphicData uri="http://schemas.openxmlformats.org/drawingml/2006/table">
            <a:tbl>
              <a:tblPr/>
              <a:tblGrid>
                <a:gridCol w="4495800">
                  <a:extLst>
                    <a:ext uri="{9D8B030D-6E8A-4147-A177-3AD203B41FA5}">
                      <a16:colId xmlns:a16="http://schemas.microsoft.com/office/drawing/2014/main" val="20000"/>
                    </a:ext>
                  </a:extLst>
                </a:gridCol>
                <a:gridCol w="3276600">
                  <a:extLst>
                    <a:ext uri="{9D8B030D-6E8A-4147-A177-3AD203B41FA5}">
                      <a16:colId xmlns:a16="http://schemas.microsoft.com/office/drawing/2014/main" val="20001"/>
                    </a:ext>
                  </a:extLst>
                </a:gridCol>
              </a:tblGrid>
              <a:tr h="11938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800" b="0" i="0" u="none" strike="noStrike" cap="none" normalizeH="0" baseline="0" dirty="0">
                          <a:ln>
                            <a:noFill/>
                          </a:ln>
                          <a:solidFill>
                            <a:schemeClr val="tx1"/>
                          </a:solidFill>
                          <a:effectLst/>
                          <a:latin typeface="Times New Roman" pitchFamily="18" charset="0"/>
                          <a:cs typeface="Times New Roman" pitchFamily="18" charset="0"/>
                        </a:rPr>
                        <a:t>a) </a:t>
                      </a:r>
                      <a:r>
                        <a:rPr kumimoji="0" lang="en-US" sz="2800" b="0" i="0" u="none" strike="noStrike" cap="none" normalizeH="0" baseline="0" dirty="0" err="1">
                          <a:ln>
                            <a:noFill/>
                          </a:ln>
                          <a:solidFill>
                            <a:schemeClr val="tx1"/>
                          </a:solidFill>
                          <a:effectLst/>
                          <a:latin typeface="Times New Roman" pitchFamily="18" charset="0"/>
                          <a:cs typeface="Times New Roman" pitchFamily="18" charset="0"/>
                        </a:rPr>
                        <a:t>Chà</a:t>
                      </a:r>
                      <a:r>
                        <a:rPr kumimoji="0" lang="en-US" sz="2800" b="0" i="0" u="none" strike="noStrike" cap="none" normalizeH="0" baseline="0" dirty="0">
                          <a:ln>
                            <a:noFill/>
                          </a:ln>
                          <a:solidFill>
                            <a:schemeClr val="tx1"/>
                          </a:solidFill>
                          <a:effectLst/>
                          <a:latin typeface="Times New Roman" pitchFamily="18" charset="0"/>
                          <a:cs typeface="Times New Roman" pitchFamily="18" charset="0"/>
                        </a:rPr>
                        <a:t>,</a:t>
                      </a:r>
                      <a:r>
                        <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pitchFamily="18" charset="0"/>
                          <a:cs typeface="Times New Roman" pitchFamily="18" charset="0"/>
                        </a:rPr>
                        <a:t> </a:t>
                      </a:r>
                      <a:r>
                        <a:rPr kumimoji="0" lang="en-US" sz="2800" b="0" i="0" u="none" strike="noStrike" cap="none" normalizeH="0" baseline="0" dirty="0">
                          <a:ln>
                            <a:noFill/>
                          </a:ln>
                          <a:solidFill>
                            <a:schemeClr val="tx1"/>
                          </a:solidFill>
                          <a:effectLst/>
                          <a:latin typeface="Times New Roman" pitchFamily="18" charset="0"/>
                          <a:cs typeface="Times New Roman" pitchFamily="18" charset="0"/>
                        </a:rPr>
                        <a:t>con </a:t>
                      </a:r>
                      <a:r>
                        <a:rPr kumimoji="0" lang="en-US" sz="2800" b="0" i="0" u="none" strike="noStrike" cap="none" normalizeH="0" baseline="0" dirty="0" err="1">
                          <a:ln>
                            <a:noFill/>
                          </a:ln>
                          <a:solidFill>
                            <a:schemeClr val="tx1"/>
                          </a:solidFill>
                          <a:effectLst/>
                          <a:latin typeface="Times New Roman" pitchFamily="18" charset="0"/>
                          <a:cs typeface="Times New Roman" pitchFamily="18" charset="0"/>
                        </a:rPr>
                        <a:t>mèo</a:t>
                      </a:r>
                      <a:r>
                        <a:rPr kumimoji="0" lang="en-US" sz="28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800" b="0" i="0" u="none" strike="noStrike" cap="none" normalizeH="0" baseline="0" dirty="0" err="1">
                          <a:ln>
                            <a:noFill/>
                          </a:ln>
                          <a:solidFill>
                            <a:schemeClr val="tx1"/>
                          </a:solidFill>
                          <a:effectLst/>
                          <a:latin typeface="Times New Roman" pitchFamily="18" charset="0"/>
                          <a:cs typeface="Times New Roman" pitchFamily="18" charset="0"/>
                        </a:rPr>
                        <a:t>có</a:t>
                      </a:r>
                      <a:r>
                        <a:rPr kumimoji="0" lang="en-US" sz="28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800" b="0" i="0" u="none" strike="noStrike" cap="none" normalizeH="0" baseline="0" dirty="0" err="1">
                          <a:ln>
                            <a:noFill/>
                          </a:ln>
                          <a:solidFill>
                            <a:schemeClr val="tx1"/>
                          </a:solidFill>
                          <a:effectLst/>
                          <a:latin typeface="Times New Roman" pitchFamily="18" charset="0"/>
                          <a:cs typeface="Times New Roman" pitchFamily="18" charset="0"/>
                        </a:rPr>
                        <a:t>bộ</a:t>
                      </a:r>
                      <a:r>
                        <a:rPr kumimoji="0" lang="en-US" sz="28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800" b="0" i="0" u="none" strike="noStrike" cap="none" normalizeH="0" baseline="0" dirty="0" err="1">
                          <a:ln>
                            <a:noFill/>
                          </a:ln>
                          <a:solidFill>
                            <a:schemeClr val="tx1"/>
                          </a:solidFill>
                          <a:effectLst/>
                          <a:latin typeface="Times New Roman" pitchFamily="18" charset="0"/>
                          <a:cs typeface="Times New Roman" pitchFamily="18" charset="0"/>
                        </a:rPr>
                        <a:t>lông</a:t>
                      </a:r>
                      <a:r>
                        <a:rPr kumimoji="0" lang="en-US" sz="28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800" b="0" i="0" u="none" strike="noStrike" cap="none" normalizeH="0" baseline="0" dirty="0" err="1">
                          <a:ln>
                            <a:noFill/>
                          </a:ln>
                          <a:solidFill>
                            <a:schemeClr val="tx1"/>
                          </a:solidFill>
                          <a:effectLst/>
                          <a:latin typeface="Times New Roman" pitchFamily="18" charset="0"/>
                          <a:cs typeface="Times New Roman" pitchFamily="18" charset="0"/>
                        </a:rPr>
                        <a:t>mới</a:t>
                      </a:r>
                      <a:r>
                        <a:rPr kumimoji="0" lang="en-US" sz="28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800" b="0" i="0" u="none" strike="noStrike" cap="none" normalizeH="0" baseline="0" dirty="0" err="1">
                          <a:ln>
                            <a:noFill/>
                          </a:ln>
                          <a:solidFill>
                            <a:schemeClr val="tx1"/>
                          </a:solidFill>
                          <a:effectLst/>
                          <a:latin typeface="Times New Roman" pitchFamily="18" charset="0"/>
                          <a:cs typeface="Times New Roman" pitchFamily="18" charset="0"/>
                        </a:rPr>
                        <a:t>đẹp</a:t>
                      </a:r>
                      <a:r>
                        <a:rPr kumimoji="0" lang="en-US" sz="28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800" b="0" i="0" u="none" strike="noStrike" cap="none" normalizeH="0" baseline="0" dirty="0" err="1">
                          <a:ln>
                            <a:noFill/>
                          </a:ln>
                          <a:solidFill>
                            <a:schemeClr val="tx1"/>
                          </a:solidFill>
                          <a:effectLst/>
                          <a:latin typeface="Times New Roman" pitchFamily="18" charset="0"/>
                          <a:cs typeface="Times New Roman" pitchFamily="18" charset="0"/>
                        </a:rPr>
                        <a:t>làm</a:t>
                      </a:r>
                      <a:r>
                        <a:rPr kumimoji="0" lang="en-US" sz="28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800" b="0" i="0" u="none" strike="noStrike" cap="none" normalizeH="0" baseline="0" dirty="0" err="1">
                          <a:ln>
                            <a:noFill/>
                          </a:ln>
                          <a:solidFill>
                            <a:schemeClr val="tx1"/>
                          </a:solidFill>
                          <a:effectLst/>
                          <a:latin typeface="Times New Roman" pitchFamily="18" charset="0"/>
                          <a:cs typeface="Times New Roman" pitchFamily="18" charset="0"/>
                        </a:rPr>
                        <a:t>sao</a:t>
                      </a:r>
                      <a:r>
                        <a:rPr kumimoji="0" lang="en-US" sz="2800" b="0" i="0" u="none" strike="noStrike" cap="none" normalizeH="0" baseline="0" dirty="0">
                          <a:ln>
                            <a:noFill/>
                          </a:ln>
                          <a:solidFill>
                            <a:schemeClr val="tx1"/>
                          </a:solidFill>
                          <a:effectLst/>
                          <a:latin typeface="Times New Roman" pitchFamily="18" charset="0"/>
                          <a:cs typeface="Times New Roman" pitchFamily="18"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pitchFamily="18"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906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800" b="0" i="0" u="none" strike="noStrike" cap="none" normalizeH="0" baseline="0" dirty="0">
                          <a:ln>
                            <a:noFill/>
                          </a:ln>
                          <a:solidFill>
                            <a:schemeClr val="tx1"/>
                          </a:solidFill>
                          <a:effectLst/>
                          <a:latin typeface="Times New Roman" pitchFamily="18" charset="0"/>
                          <a:cs typeface="Times New Roman" pitchFamily="18" charset="0"/>
                        </a:rPr>
                        <a:t>b) A! Con </a:t>
                      </a:r>
                      <a:r>
                        <a:rPr kumimoji="0" lang="en-US" sz="2800" b="0" i="0" u="none" strike="noStrike" cap="none" normalizeH="0" baseline="0" dirty="0" err="1">
                          <a:ln>
                            <a:noFill/>
                          </a:ln>
                          <a:solidFill>
                            <a:schemeClr val="tx1"/>
                          </a:solidFill>
                          <a:effectLst/>
                          <a:latin typeface="Times New Roman" pitchFamily="18" charset="0"/>
                          <a:cs typeface="Times New Roman" pitchFamily="18" charset="0"/>
                        </a:rPr>
                        <a:t>mèo</a:t>
                      </a:r>
                      <a:r>
                        <a:rPr kumimoji="0" lang="en-US" sz="28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800" b="0" i="0" u="none" strike="noStrike" cap="none" normalizeH="0" baseline="0" dirty="0" err="1">
                          <a:ln>
                            <a:noFill/>
                          </a:ln>
                          <a:solidFill>
                            <a:schemeClr val="tx1"/>
                          </a:solidFill>
                          <a:effectLst/>
                          <a:latin typeface="Times New Roman" pitchFamily="18" charset="0"/>
                          <a:cs typeface="Times New Roman" pitchFamily="18" charset="0"/>
                        </a:rPr>
                        <a:t>này</a:t>
                      </a:r>
                      <a:r>
                        <a:rPr kumimoji="0" lang="en-US" sz="28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800" b="0" i="0" u="none" strike="noStrike" cap="none" normalizeH="0" baseline="0" dirty="0" err="1">
                          <a:ln>
                            <a:noFill/>
                          </a:ln>
                          <a:solidFill>
                            <a:schemeClr val="tx1"/>
                          </a:solidFill>
                          <a:effectLst/>
                          <a:latin typeface="Times New Roman" pitchFamily="18" charset="0"/>
                          <a:cs typeface="Times New Roman" pitchFamily="18" charset="0"/>
                        </a:rPr>
                        <a:t>khôn</a:t>
                      </a:r>
                      <a:r>
                        <a:rPr kumimoji="0" lang="en-US" sz="2800" b="0" i="0" u="none" strike="noStrike" cap="none" normalizeH="0" baseline="0" dirty="0">
                          <a:ln>
                            <a:noFill/>
                          </a:ln>
                          <a:solidFill>
                            <a:schemeClr val="tx1"/>
                          </a:solidFill>
                          <a:effectLst/>
                          <a:latin typeface="Times New Roman" pitchFamily="18" charset="0"/>
                          <a:cs typeface="Times New Roman" pitchFamily="18" charset="0"/>
                        </a:rPr>
                        <a:t> </a:t>
                      </a:r>
                      <a:r>
                        <a:rPr kumimoji="0" lang="en-US" sz="2800" b="0" i="0" u="none" strike="noStrike" cap="none" normalizeH="0" baseline="0" dirty="0" err="1">
                          <a:ln>
                            <a:noFill/>
                          </a:ln>
                          <a:solidFill>
                            <a:schemeClr val="tx1"/>
                          </a:solidFill>
                          <a:effectLst/>
                          <a:latin typeface="Times New Roman" pitchFamily="18" charset="0"/>
                          <a:cs typeface="Times New Roman" pitchFamily="18" charset="0"/>
                        </a:rPr>
                        <a:t>thật</a:t>
                      </a:r>
                      <a:r>
                        <a:rPr kumimoji="0" lang="en-US" sz="2800" b="0" i="0" u="none" strike="noStrike" cap="none" normalizeH="0" baseline="0" dirty="0">
                          <a:ln>
                            <a:noFill/>
                          </a:ln>
                          <a:solidFill>
                            <a:schemeClr val="tx1"/>
                          </a:solidFill>
                          <a:effectLst/>
                          <a:latin typeface="Times New Roman" pitchFamily="18" charset="0"/>
                          <a:cs typeface="Times New Roman" pitchFamily="18"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800" b="0" i="0" u="none" strike="noStrike" cap="none" normalizeH="0" baseline="0" dirty="0">
                        <a:ln>
                          <a:noFill/>
                        </a:ln>
                        <a:solidFill>
                          <a:schemeClr val="tx1"/>
                        </a:solidFill>
                        <a:effectLst>
                          <a:outerShdw blurRad="38100" dist="38100" dir="2700000" algn="tl">
                            <a:srgbClr val="000000"/>
                          </a:outerShdw>
                        </a:effectLst>
                        <a:latin typeface="Times New Roman" pitchFamily="18"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29777" name="Text Box 81"/>
          <p:cNvSpPr txBox="1">
            <a:spLocks noChangeArrowheads="1"/>
          </p:cNvSpPr>
          <p:nvPr/>
        </p:nvSpPr>
        <p:spPr bwMode="auto">
          <a:xfrm>
            <a:off x="6691162" y="1226811"/>
            <a:ext cx="3276600" cy="954107"/>
          </a:xfrm>
          <a:prstGeom prst="rect">
            <a:avLst/>
          </a:prstGeom>
          <a:noFill/>
          <a:ln w="9525">
            <a:noFill/>
            <a:miter lim="800000"/>
            <a:headEnd/>
            <a:tailEnd/>
          </a:ln>
        </p:spPr>
        <p:txBody>
          <a:bodyPr>
            <a:spAutoFit/>
          </a:bodyPr>
          <a:lstStyle/>
          <a:p>
            <a:pPr>
              <a:spcBef>
                <a:spcPct val="50000"/>
              </a:spcBef>
            </a:pPr>
            <a:r>
              <a:rPr lang="en-US" sz="2800" dirty="0" err="1">
                <a:latin typeface="Times New Roman" pitchFamily="18" charset="0"/>
              </a:rPr>
              <a:t>Thể</a:t>
            </a:r>
            <a:r>
              <a:rPr lang="en-US" sz="2800" dirty="0">
                <a:latin typeface="Times New Roman" pitchFamily="18" charset="0"/>
              </a:rPr>
              <a:t> </a:t>
            </a:r>
            <a:r>
              <a:rPr lang="en-US" sz="2800" dirty="0" err="1">
                <a:latin typeface="Times New Roman" pitchFamily="18" charset="0"/>
              </a:rPr>
              <a:t>hiện</a:t>
            </a:r>
            <a:r>
              <a:rPr lang="en-US" sz="2800" dirty="0">
                <a:latin typeface="Times New Roman" pitchFamily="18" charset="0"/>
              </a:rPr>
              <a:t> </a:t>
            </a:r>
            <a:r>
              <a:rPr lang="en-US" sz="2800" dirty="0" err="1">
                <a:latin typeface="Times New Roman" pitchFamily="18" charset="0"/>
              </a:rPr>
              <a:t>cảm</a:t>
            </a:r>
            <a:r>
              <a:rPr lang="en-US" sz="2800" dirty="0">
                <a:latin typeface="Times New Roman" pitchFamily="18" charset="0"/>
              </a:rPr>
              <a:t> </a:t>
            </a:r>
            <a:r>
              <a:rPr lang="en-US" sz="2800" dirty="0" err="1">
                <a:latin typeface="Times New Roman" pitchFamily="18" charset="0"/>
              </a:rPr>
              <a:t>xúc</a:t>
            </a:r>
            <a:r>
              <a:rPr lang="en-US" sz="2800" dirty="0">
                <a:latin typeface="Times New Roman" pitchFamily="18" charset="0"/>
              </a:rPr>
              <a:t> </a:t>
            </a:r>
            <a:r>
              <a:rPr lang="en-US" sz="2800" dirty="0" err="1">
                <a:latin typeface="Times New Roman" pitchFamily="18" charset="0"/>
              </a:rPr>
              <a:t>ngạc</a:t>
            </a:r>
            <a:r>
              <a:rPr lang="en-US" sz="2800" dirty="0">
                <a:latin typeface="Times New Roman" pitchFamily="18" charset="0"/>
              </a:rPr>
              <a:t> </a:t>
            </a:r>
            <a:r>
              <a:rPr lang="en-US" sz="2800" dirty="0" err="1">
                <a:latin typeface="Times New Roman" pitchFamily="18" charset="0"/>
              </a:rPr>
              <a:t>nhiên,vui</a:t>
            </a:r>
            <a:r>
              <a:rPr lang="en-US" sz="2800" dirty="0">
                <a:latin typeface="Times New Roman" pitchFamily="18" charset="0"/>
              </a:rPr>
              <a:t> </a:t>
            </a:r>
            <a:r>
              <a:rPr lang="en-US" sz="2800" dirty="0" err="1">
                <a:latin typeface="Times New Roman" pitchFamily="18" charset="0"/>
              </a:rPr>
              <a:t>mừng</a:t>
            </a:r>
            <a:r>
              <a:rPr lang="en-US" sz="2800" dirty="0">
                <a:latin typeface="Times New Roman" pitchFamily="18" charset="0"/>
              </a:rPr>
              <a:t>.  </a:t>
            </a:r>
          </a:p>
        </p:txBody>
      </p:sp>
      <p:sp>
        <p:nvSpPr>
          <p:cNvPr id="29785" name="Text Box 89"/>
          <p:cNvSpPr txBox="1">
            <a:spLocks noChangeArrowheads="1"/>
          </p:cNvSpPr>
          <p:nvPr/>
        </p:nvSpPr>
        <p:spPr bwMode="auto">
          <a:xfrm>
            <a:off x="6691162" y="2253904"/>
            <a:ext cx="2743200" cy="954107"/>
          </a:xfrm>
          <a:prstGeom prst="rect">
            <a:avLst/>
          </a:prstGeom>
          <a:noFill/>
          <a:ln w="9525">
            <a:noFill/>
            <a:miter lim="800000"/>
            <a:headEnd/>
            <a:tailEnd/>
          </a:ln>
        </p:spPr>
        <p:txBody>
          <a:bodyPr wrap="square">
            <a:spAutoFit/>
          </a:bodyPr>
          <a:lstStyle/>
          <a:p>
            <a:pPr eaLnBrk="1" hangingPunct="1">
              <a:spcBef>
                <a:spcPct val="20000"/>
              </a:spcBef>
            </a:pPr>
            <a:r>
              <a:rPr lang="en-US" sz="2800" dirty="0" err="1">
                <a:latin typeface="Times New Roman" pitchFamily="18" charset="0"/>
              </a:rPr>
              <a:t>Thể</a:t>
            </a:r>
            <a:r>
              <a:rPr lang="en-US" sz="2800" dirty="0">
                <a:latin typeface="Times New Roman" pitchFamily="18" charset="0"/>
              </a:rPr>
              <a:t> </a:t>
            </a:r>
            <a:r>
              <a:rPr lang="en-US" sz="2800" dirty="0" err="1">
                <a:latin typeface="Times New Roman" pitchFamily="18" charset="0"/>
              </a:rPr>
              <a:t>hiện</a:t>
            </a:r>
            <a:r>
              <a:rPr lang="en-US" sz="2800" dirty="0">
                <a:latin typeface="Times New Roman" pitchFamily="18" charset="0"/>
              </a:rPr>
              <a:t> </a:t>
            </a:r>
            <a:r>
              <a:rPr lang="en-US" sz="2800" dirty="0" err="1">
                <a:latin typeface="Times New Roman" pitchFamily="18" charset="0"/>
              </a:rPr>
              <a:t>cảm</a:t>
            </a:r>
            <a:r>
              <a:rPr lang="en-US" sz="2800" dirty="0">
                <a:latin typeface="Times New Roman" pitchFamily="18" charset="0"/>
              </a:rPr>
              <a:t> </a:t>
            </a:r>
            <a:r>
              <a:rPr lang="en-US" sz="2800" dirty="0" err="1">
                <a:latin typeface="Times New Roman" pitchFamily="18" charset="0"/>
              </a:rPr>
              <a:t>xúc</a:t>
            </a:r>
            <a:r>
              <a:rPr lang="en-US" sz="2800" dirty="0">
                <a:latin typeface="Times New Roman" pitchFamily="18" charset="0"/>
              </a:rPr>
              <a:t> </a:t>
            </a:r>
            <a:r>
              <a:rPr lang="en-US" sz="2800" dirty="0" err="1">
                <a:latin typeface="Times New Roman" pitchFamily="18" charset="0"/>
              </a:rPr>
              <a:t>thán</a:t>
            </a:r>
            <a:r>
              <a:rPr lang="en-US" sz="2800" dirty="0">
                <a:latin typeface="Times New Roman" pitchFamily="18" charset="0"/>
              </a:rPr>
              <a:t> </a:t>
            </a:r>
            <a:r>
              <a:rPr lang="en-US" sz="2800" dirty="0" err="1">
                <a:latin typeface="Times New Roman" pitchFamily="18" charset="0"/>
              </a:rPr>
              <a:t>phục</a:t>
            </a:r>
            <a:r>
              <a:rPr lang="en-US" sz="2800" dirty="0">
                <a:latin typeface="Times New Roman" pitchFamily="18" charset="0"/>
              </a:rPr>
              <a:t> </a:t>
            </a:r>
          </a:p>
        </p:txBody>
      </p:sp>
      <p:sp>
        <p:nvSpPr>
          <p:cNvPr id="8208" name="Text Box 91"/>
          <p:cNvSpPr txBox="1">
            <a:spLocks noChangeArrowheads="1"/>
          </p:cNvSpPr>
          <p:nvPr/>
        </p:nvSpPr>
        <p:spPr bwMode="auto">
          <a:xfrm>
            <a:off x="282341" y="215038"/>
            <a:ext cx="6541971" cy="584775"/>
          </a:xfrm>
          <a:prstGeom prst="rect">
            <a:avLst/>
          </a:prstGeom>
          <a:noFill/>
          <a:ln w="9525">
            <a:noFill/>
            <a:miter lim="800000"/>
            <a:headEnd/>
            <a:tailEnd/>
          </a:ln>
        </p:spPr>
        <p:txBody>
          <a:bodyPr wrap="square">
            <a:spAutoFit/>
          </a:bodyPr>
          <a:lstStyle/>
          <a:p>
            <a:pPr>
              <a:spcBef>
                <a:spcPct val="50000"/>
              </a:spcBef>
            </a:pPr>
            <a:r>
              <a:rPr lang="en-US" sz="3200" b="1" dirty="0">
                <a:solidFill>
                  <a:srgbClr val="990099"/>
                </a:solidFill>
                <a:latin typeface="Times New Roman" pitchFamily="18" charset="0"/>
              </a:rPr>
              <a:t>1. </a:t>
            </a:r>
            <a:r>
              <a:rPr lang="en-US" sz="3200" b="1" dirty="0" err="1">
                <a:solidFill>
                  <a:srgbClr val="990099"/>
                </a:solidFill>
                <a:latin typeface="Times New Roman" pitchFamily="18" charset="0"/>
              </a:rPr>
              <a:t>Những</a:t>
            </a:r>
            <a:r>
              <a:rPr lang="en-US" sz="3200" b="1" dirty="0">
                <a:solidFill>
                  <a:srgbClr val="990099"/>
                </a:solidFill>
                <a:latin typeface="Times New Roman" pitchFamily="18" charset="0"/>
              </a:rPr>
              <a:t> </a:t>
            </a:r>
            <a:r>
              <a:rPr lang="en-US" sz="3200" b="1" dirty="0" err="1">
                <a:solidFill>
                  <a:srgbClr val="990099"/>
                </a:solidFill>
                <a:latin typeface="Times New Roman" pitchFamily="18" charset="0"/>
              </a:rPr>
              <a:t>câu</a:t>
            </a:r>
            <a:r>
              <a:rPr lang="en-US" sz="3200" b="1" dirty="0">
                <a:solidFill>
                  <a:srgbClr val="990099"/>
                </a:solidFill>
                <a:latin typeface="Times New Roman" pitchFamily="18" charset="0"/>
              </a:rPr>
              <a:t> </a:t>
            </a:r>
            <a:r>
              <a:rPr lang="en-US" sz="3200" b="1" dirty="0" err="1">
                <a:solidFill>
                  <a:srgbClr val="990099"/>
                </a:solidFill>
                <a:latin typeface="Times New Roman" pitchFamily="18" charset="0"/>
              </a:rPr>
              <a:t>sau</a:t>
            </a:r>
            <a:r>
              <a:rPr lang="en-US" sz="3200" b="1" dirty="0">
                <a:solidFill>
                  <a:srgbClr val="990099"/>
                </a:solidFill>
                <a:latin typeface="Times New Roman" pitchFamily="18" charset="0"/>
              </a:rPr>
              <a:t> </a:t>
            </a:r>
            <a:r>
              <a:rPr lang="en-US" sz="3200" b="1" dirty="0" err="1">
                <a:solidFill>
                  <a:srgbClr val="990099"/>
                </a:solidFill>
                <a:latin typeface="Times New Roman" pitchFamily="18" charset="0"/>
              </a:rPr>
              <a:t>dùng</a:t>
            </a:r>
            <a:r>
              <a:rPr lang="en-US" sz="3200" b="1" dirty="0">
                <a:solidFill>
                  <a:srgbClr val="990099"/>
                </a:solidFill>
                <a:latin typeface="Times New Roman" pitchFamily="18" charset="0"/>
              </a:rPr>
              <a:t> </a:t>
            </a:r>
            <a:r>
              <a:rPr lang="en-US" sz="3200" b="1" dirty="0" err="1">
                <a:solidFill>
                  <a:srgbClr val="990099"/>
                </a:solidFill>
                <a:latin typeface="Times New Roman" pitchFamily="18" charset="0"/>
              </a:rPr>
              <a:t>để</a:t>
            </a:r>
            <a:r>
              <a:rPr lang="en-US" sz="3200" b="1" dirty="0">
                <a:solidFill>
                  <a:srgbClr val="990099"/>
                </a:solidFill>
                <a:latin typeface="Times New Roman" pitchFamily="18" charset="0"/>
              </a:rPr>
              <a:t> </a:t>
            </a:r>
            <a:r>
              <a:rPr lang="en-US" sz="3200" b="1" dirty="0" err="1">
                <a:solidFill>
                  <a:srgbClr val="990099"/>
                </a:solidFill>
                <a:latin typeface="Times New Roman" pitchFamily="18" charset="0"/>
              </a:rPr>
              <a:t>làm</a:t>
            </a:r>
            <a:r>
              <a:rPr lang="en-US" sz="3200" b="1" dirty="0">
                <a:solidFill>
                  <a:srgbClr val="990099"/>
                </a:solidFill>
                <a:latin typeface="Times New Roman" pitchFamily="18" charset="0"/>
              </a:rPr>
              <a:t> </a:t>
            </a:r>
            <a:r>
              <a:rPr lang="en-US" sz="3200" b="1" dirty="0" err="1">
                <a:solidFill>
                  <a:srgbClr val="990099"/>
                </a:solidFill>
                <a:latin typeface="Times New Roman" pitchFamily="18" charset="0"/>
              </a:rPr>
              <a:t>gì</a:t>
            </a:r>
            <a:r>
              <a:rPr lang="en-US" sz="3200" b="1" dirty="0">
                <a:solidFill>
                  <a:srgbClr val="990099"/>
                </a:solidFill>
                <a:latin typeface="Times New Roman" pitchFamily="18" charset="0"/>
              </a:rPr>
              <a:t> ?</a:t>
            </a:r>
          </a:p>
        </p:txBody>
      </p:sp>
      <p:sp>
        <p:nvSpPr>
          <p:cNvPr id="29792" name="Text Box 96"/>
          <p:cNvSpPr txBox="1">
            <a:spLocks noChangeArrowheads="1"/>
          </p:cNvSpPr>
          <p:nvPr/>
        </p:nvSpPr>
        <p:spPr bwMode="auto">
          <a:xfrm>
            <a:off x="282341" y="3553586"/>
            <a:ext cx="7772400" cy="584775"/>
          </a:xfrm>
          <a:prstGeom prst="rect">
            <a:avLst/>
          </a:prstGeom>
          <a:noFill/>
          <a:ln w="9525">
            <a:noFill/>
            <a:miter lim="800000"/>
            <a:headEnd/>
            <a:tailEnd/>
          </a:ln>
        </p:spPr>
        <p:txBody>
          <a:bodyPr wrap="square">
            <a:spAutoFit/>
          </a:bodyPr>
          <a:lstStyle>
            <a:defPPr>
              <a:defRPr lang="vi-VN"/>
            </a:defPPr>
            <a:lvl1pPr>
              <a:spcBef>
                <a:spcPct val="50000"/>
              </a:spcBef>
              <a:defRPr sz="3200" b="1">
                <a:solidFill>
                  <a:srgbClr val="990099"/>
                </a:solidFill>
                <a:latin typeface="Times New Roman" pitchFamily="18" charset="0"/>
              </a:defRPr>
            </a:lvl1pPr>
          </a:lstStyle>
          <a:p>
            <a:r>
              <a:rPr lang="en-US" dirty="0"/>
              <a:t>2</a:t>
            </a:r>
            <a:r>
              <a:rPr lang="en-US"/>
              <a:t>. Cuối các câu trên có dấu gì</a:t>
            </a:r>
            <a:r>
              <a:rPr lang="en-US" dirty="0"/>
              <a:t> ?</a:t>
            </a:r>
          </a:p>
        </p:txBody>
      </p:sp>
      <p:sp>
        <p:nvSpPr>
          <p:cNvPr id="29808" name="Text Box 112"/>
          <p:cNvSpPr txBox="1">
            <a:spLocks noChangeArrowheads="1"/>
          </p:cNvSpPr>
          <p:nvPr/>
        </p:nvSpPr>
        <p:spPr bwMode="auto">
          <a:xfrm>
            <a:off x="480862" y="4344226"/>
            <a:ext cx="6096000" cy="523220"/>
          </a:xfrm>
          <a:prstGeom prst="rect">
            <a:avLst/>
          </a:prstGeom>
          <a:noFill/>
          <a:ln w="9525">
            <a:noFill/>
            <a:miter lim="800000"/>
            <a:headEnd/>
            <a:tailEnd/>
          </a:ln>
        </p:spPr>
        <p:txBody>
          <a:bodyPr wrap="square">
            <a:spAutoFit/>
          </a:bodyPr>
          <a:lstStyle/>
          <a:p>
            <a:pPr>
              <a:spcBef>
                <a:spcPct val="50000"/>
              </a:spcBef>
            </a:pPr>
            <a:r>
              <a:rPr lang="en-US" sz="2800" dirty="0" err="1">
                <a:latin typeface="Times New Roman" pitchFamily="18" charset="0"/>
              </a:rPr>
              <a:t>Cuối</a:t>
            </a:r>
            <a:r>
              <a:rPr lang="en-US" sz="2800" dirty="0">
                <a:latin typeface="Times New Roman" pitchFamily="18" charset="0"/>
              </a:rPr>
              <a:t> </a:t>
            </a:r>
            <a:r>
              <a:rPr lang="en-US" sz="2800" dirty="0" err="1">
                <a:latin typeface="Times New Roman" pitchFamily="18" charset="0"/>
              </a:rPr>
              <a:t>các</a:t>
            </a:r>
            <a:r>
              <a:rPr lang="en-US" sz="2800" dirty="0">
                <a:latin typeface="Times New Roman" pitchFamily="18" charset="0"/>
              </a:rPr>
              <a:t> </a:t>
            </a:r>
            <a:r>
              <a:rPr lang="en-US" sz="2800" dirty="0" err="1">
                <a:latin typeface="Times New Roman" pitchFamily="18" charset="0"/>
              </a:rPr>
              <a:t>câu</a:t>
            </a:r>
            <a:r>
              <a:rPr lang="en-US" sz="2800" dirty="0">
                <a:latin typeface="Times New Roman" pitchFamily="18" charset="0"/>
              </a:rPr>
              <a:t> </a:t>
            </a:r>
            <a:r>
              <a:rPr lang="en-US" sz="2800" dirty="0" err="1">
                <a:latin typeface="Times New Roman" pitchFamily="18" charset="0"/>
              </a:rPr>
              <a:t>trên</a:t>
            </a:r>
            <a:r>
              <a:rPr lang="en-US" sz="2800" dirty="0">
                <a:latin typeface="Times New Roman" pitchFamily="18" charset="0"/>
              </a:rPr>
              <a:t> </a:t>
            </a:r>
            <a:r>
              <a:rPr lang="en-US" sz="2800" dirty="0" err="1">
                <a:latin typeface="Times New Roman" pitchFamily="18" charset="0"/>
              </a:rPr>
              <a:t>có</a:t>
            </a:r>
            <a:r>
              <a:rPr lang="en-US" sz="2800" dirty="0">
                <a:latin typeface="Times New Roman" pitchFamily="18" charset="0"/>
              </a:rPr>
              <a:t> </a:t>
            </a:r>
            <a:r>
              <a:rPr lang="en-US" sz="2800" dirty="0" err="1">
                <a:latin typeface="Times New Roman" pitchFamily="18" charset="0"/>
              </a:rPr>
              <a:t>dấu</a:t>
            </a:r>
            <a:r>
              <a:rPr lang="en-US" sz="2800" dirty="0">
                <a:latin typeface="Times New Roman" pitchFamily="18" charset="0"/>
              </a:rPr>
              <a:t> </a:t>
            </a:r>
            <a:r>
              <a:rPr lang="en-US" sz="2800" dirty="0" err="1">
                <a:latin typeface="Times New Roman" pitchFamily="18" charset="0"/>
              </a:rPr>
              <a:t>chấm</a:t>
            </a:r>
            <a:r>
              <a:rPr lang="en-US" sz="2800" dirty="0">
                <a:latin typeface="Times New Roman" pitchFamily="18" charset="0"/>
              </a:rPr>
              <a:t> than </a:t>
            </a:r>
            <a:r>
              <a:rPr lang="en-US" sz="2800" b="1" dirty="0">
                <a:latin typeface="Times New Roman" pitchFamily="18" charset="0"/>
              </a:rPr>
              <a:t>(!)</a:t>
            </a:r>
          </a:p>
        </p:txBody>
      </p:sp>
      <p:sp>
        <p:nvSpPr>
          <p:cNvPr id="14" name="Text Box 4"/>
          <p:cNvSpPr txBox="1">
            <a:spLocks noChangeArrowheads="1"/>
          </p:cNvSpPr>
          <p:nvPr/>
        </p:nvSpPr>
        <p:spPr bwMode="auto">
          <a:xfrm>
            <a:off x="480862" y="4953826"/>
            <a:ext cx="10251306" cy="523220"/>
          </a:xfrm>
          <a:prstGeom prst="rect">
            <a:avLst/>
          </a:prstGeom>
          <a:noFill/>
          <a:ln w="9525">
            <a:noFill/>
            <a:miter lim="800000"/>
            <a:headEnd/>
            <a:tailEnd/>
          </a:ln>
          <a:effectLst/>
        </p:spPr>
        <p:txBody>
          <a:bodyPr wrap="square">
            <a:spAutoFit/>
          </a:bodyPr>
          <a:lstStyle/>
          <a:p>
            <a:pPr algn="just">
              <a:spcBef>
                <a:spcPct val="50000"/>
              </a:spcBef>
            </a:pPr>
            <a:r>
              <a:rPr lang="en-US" sz="2800" dirty="0">
                <a:latin typeface="Times New Roman" pitchFamily="18" charset="0"/>
              </a:rPr>
              <a:t>* </a:t>
            </a:r>
            <a:r>
              <a:rPr lang="en-US" sz="2800" dirty="0" err="1">
                <a:latin typeface="Times New Roman" pitchFamily="18" charset="0"/>
              </a:rPr>
              <a:t>Trong</a:t>
            </a:r>
            <a:r>
              <a:rPr lang="en-US" sz="2800" dirty="0">
                <a:latin typeface="Times New Roman" pitchFamily="18" charset="0"/>
              </a:rPr>
              <a:t> </a:t>
            </a:r>
            <a:r>
              <a:rPr lang="en-US" sz="2800" dirty="0" err="1">
                <a:latin typeface="Times New Roman" pitchFamily="18" charset="0"/>
              </a:rPr>
              <a:t>các</a:t>
            </a:r>
            <a:r>
              <a:rPr lang="en-US" sz="2800" dirty="0">
                <a:latin typeface="Times New Roman" pitchFamily="18" charset="0"/>
              </a:rPr>
              <a:t> </a:t>
            </a:r>
            <a:r>
              <a:rPr lang="en-US" sz="2800" dirty="0" err="1">
                <a:latin typeface="Times New Roman" pitchFamily="18" charset="0"/>
              </a:rPr>
              <a:t>câu</a:t>
            </a:r>
            <a:r>
              <a:rPr lang="en-US" sz="2800" dirty="0">
                <a:latin typeface="Times New Roman" pitchFamily="18" charset="0"/>
              </a:rPr>
              <a:t> </a:t>
            </a:r>
            <a:r>
              <a:rPr lang="en-US" sz="2800" dirty="0" err="1">
                <a:latin typeface="Times New Roman" pitchFamily="18" charset="0"/>
              </a:rPr>
              <a:t>trên</a:t>
            </a:r>
            <a:r>
              <a:rPr lang="en-US" sz="2800" dirty="0">
                <a:latin typeface="Times New Roman" pitchFamily="18" charset="0"/>
              </a:rPr>
              <a:t>, </a:t>
            </a:r>
            <a:r>
              <a:rPr lang="en-US" sz="2800" dirty="0" err="1">
                <a:latin typeface="Times New Roman" pitchFamily="18" charset="0"/>
              </a:rPr>
              <a:t>những</a:t>
            </a:r>
            <a:r>
              <a:rPr lang="en-US" sz="2800" dirty="0">
                <a:latin typeface="Times New Roman" pitchFamily="18" charset="0"/>
              </a:rPr>
              <a:t> </a:t>
            </a:r>
            <a:r>
              <a:rPr lang="en-US" sz="2800" dirty="0" err="1">
                <a:latin typeface="Times New Roman" pitchFamily="18" charset="0"/>
              </a:rPr>
              <a:t>từ</a:t>
            </a:r>
            <a:r>
              <a:rPr lang="en-US" sz="2800" dirty="0">
                <a:latin typeface="Times New Roman" pitchFamily="18" charset="0"/>
              </a:rPr>
              <a:t> </a:t>
            </a:r>
            <a:r>
              <a:rPr lang="en-US" sz="2800" dirty="0" err="1">
                <a:latin typeface="Times New Roman" pitchFamily="18" charset="0"/>
              </a:rPr>
              <a:t>ngữ</a:t>
            </a:r>
            <a:r>
              <a:rPr lang="en-US" sz="2800" dirty="0">
                <a:latin typeface="Times New Roman" pitchFamily="18" charset="0"/>
              </a:rPr>
              <a:t> </a:t>
            </a:r>
            <a:r>
              <a:rPr lang="en-US" sz="2800" dirty="0" err="1">
                <a:latin typeface="Times New Roman" pitchFamily="18" charset="0"/>
              </a:rPr>
              <a:t>nào</a:t>
            </a:r>
            <a:r>
              <a:rPr lang="en-US" sz="2800" dirty="0">
                <a:latin typeface="Times New Roman" pitchFamily="18" charset="0"/>
              </a:rPr>
              <a:t> </a:t>
            </a:r>
            <a:r>
              <a:rPr lang="en-US" sz="2800" dirty="0" err="1">
                <a:latin typeface="Times New Roman" pitchFamily="18" charset="0"/>
              </a:rPr>
              <a:t>thể</a:t>
            </a:r>
            <a:r>
              <a:rPr lang="en-US" sz="2800" dirty="0">
                <a:latin typeface="Times New Roman" pitchFamily="18" charset="0"/>
              </a:rPr>
              <a:t> </a:t>
            </a:r>
            <a:r>
              <a:rPr lang="en-US" sz="2800" dirty="0" err="1">
                <a:latin typeface="Times New Roman" pitchFamily="18" charset="0"/>
              </a:rPr>
              <a:t>hiện</a:t>
            </a:r>
            <a:r>
              <a:rPr lang="en-US" sz="2800" dirty="0">
                <a:latin typeface="Times New Roman" pitchFamily="18" charset="0"/>
              </a:rPr>
              <a:t> </a:t>
            </a:r>
            <a:r>
              <a:rPr lang="en-US" sz="2800" dirty="0" err="1">
                <a:latin typeface="Times New Roman" pitchFamily="18" charset="0"/>
              </a:rPr>
              <a:t>rõ</a:t>
            </a:r>
            <a:r>
              <a:rPr lang="en-US" sz="2800" dirty="0">
                <a:latin typeface="Times New Roman" pitchFamily="18" charset="0"/>
              </a:rPr>
              <a:t> </a:t>
            </a:r>
            <a:r>
              <a:rPr lang="en-US" sz="2800" dirty="0" err="1">
                <a:latin typeface="Times New Roman" pitchFamily="18" charset="0"/>
              </a:rPr>
              <a:t>cảm</a:t>
            </a:r>
            <a:r>
              <a:rPr lang="en-US" sz="2800" dirty="0">
                <a:latin typeface="Times New Roman" pitchFamily="18" charset="0"/>
              </a:rPr>
              <a:t> </a:t>
            </a:r>
            <a:r>
              <a:rPr lang="en-US" sz="2800" dirty="0" err="1">
                <a:latin typeface="Times New Roman" pitchFamily="18" charset="0"/>
              </a:rPr>
              <a:t>xúc</a:t>
            </a:r>
            <a:r>
              <a:rPr lang="en-US" sz="2800" dirty="0">
                <a:latin typeface="Times New Roman" pitchFamily="18" charset="0"/>
              </a:rPr>
              <a:t>? </a:t>
            </a:r>
          </a:p>
        </p:txBody>
      </p:sp>
      <p:sp>
        <p:nvSpPr>
          <p:cNvPr id="16" name="Text Box 20"/>
          <p:cNvSpPr txBox="1">
            <a:spLocks noChangeArrowheads="1"/>
          </p:cNvSpPr>
          <p:nvPr/>
        </p:nvSpPr>
        <p:spPr bwMode="auto">
          <a:xfrm>
            <a:off x="2881162" y="5576145"/>
            <a:ext cx="5943600" cy="523220"/>
          </a:xfrm>
          <a:prstGeom prst="rect">
            <a:avLst/>
          </a:prstGeom>
          <a:noFill/>
          <a:ln w="9525">
            <a:noFill/>
            <a:miter lim="800000"/>
            <a:headEnd/>
            <a:tailEnd/>
          </a:ln>
          <a:effectLst/>
        </p:spPr>
        <p:txBody>
          <a:bodyPr wrap="square">
            <a:spAutoFit/>
          </a:bodyPr>
          <a:lstStyle/>
          <a:p>
            <a:pPr>
              <a:spcBef>
                <a:spcPct val="50000"/>
              </a:spcBef>
            </a:pPr>
            <a:r>
              <a:rPr lang="en-US" sz="2800" b="1" i="1">
                <a:solidFill>
                  <a:srgbClr val="FF0000"/>
                </a:solidFill>
                <a:latin typeface="Times New Roman" pitchFamily="18" charset="0"/>
                <a:cs typeface="Times New Roman" pitchFamily="18" charset="0"/>
              </a:rPr>
              <a:t>(ôi</a:t>
            </a:r>
            <a:r>
              <a:rPr lang="en-US" sz="2800" b="1" i="1" dirty="0">
                <a:solidFill>
                  <a:srgbClr val="FF0000"/>
                </a:solidFill>
                <a:latin typeface="Times New Roman" pitchFamily="18" charset="0"/>
                <a:cs typeface="Times New Roman" pitchFamily="18" charset="0"/>
              </a:rPr>
              <a:t>, </a:t>
            </a:r>
            <a:r>
              <a:rPr lang="en-US" sz="2800" b="1" i="1" dirty="0" err="1">
                <a:solidFill>
                  <a:srgbClr val="FF0000"/>
                </a:solidFill>
                <a:latin typeface="Times New Roman" pitchFamily="18" charset="0"/>
                <a:cs typeface="Times New Roman" pitchFamily="18" charset="0"/>
              </a:rPr>
              <a:t>chao</a:t>
            </a:r>
            <a:r>
              <a:rPr lang="en-US" sz="2800" b="1" i="1" dirty="0">
                <a:solidFill>
                  <a:srgbClr val="FF0000"/>
                </a:solidFill>
                <a:latin typeface="Times New Roman" pitchFamily="18" charset="0"/>
                <a:cs typeface="Times New Roman" pitchFamily="18" charset="0"/>
              </a:rPr>
              <a:t>, </a:t>
            </a:r>
            <a:r>
              <a:rPr lang="en-US" sz="2800" b="1" i="1" dirty="0" err="1">
                <a:solidFill>
                  <a:srgbClr val="FF0000"/>
                </a:solidFill>
                <a:latin typeface="Times New Roman" pitchFamily="18" charset="0"/>
                <a:cs typeface="Times New Roman" pitchFamily="18" charset="0"/>
              </a:rPr>
              <a:t>trời</a:t>
            </a:r>
            <a:r>
              <a:rPr lang="en-US" sz="2800" b="1" i="1" dirty="0">
                <a:solidFill>
                  <a:srgbClr val="FF0000"/>
                </a:solidFill>
                <a:latin typeface="Times New Roman" pitchFamily="18" charset="0"/>
                <a:cs typeface="Times New Roman" pitchFamily="18" charset="0"/>
              </a:rPr>
              <a:t>; </a:t>
            </a:r>
            <a:r>
              <a:rPr lang="en-US" sz="2800" b="1" i="1" dirty="0" err="1">
                <a:solidFill>
                  <a:srgbClr val="FF0000"/>
                </a:solidFill>
                <a:latin typeface="Times New Roman" pitchFamily="18" charset="0"/>
                <a:cs typeface="Times New Roman" pitchFamily="18" charset="0"/>
              </a:rPr>
              <a:t>quá</a:t>
            </a:r>
            <a:r>
              <a:rPr lang="en-US" sz="2800" b="1" i="1" dirty="0">
                <a:solidFill>
                  <a:srgbClr val="FF0000"/>
                </a:solidFill>
                <a:latin typeface="Times New Roman" pitchFamily="18" charset="0"/>
                <a:cs typeface="Times New Roman" pitchFamily="18" charset="0"/>
              </a:rPr>
              <a:t>, </a:t>
            </a:r>
            <a:r>
              <a:rPr lang="en-US" sz="2800" b="1" i="1" dirty="0" err="1">
                <a:solidFill>
                  <a:srgbClr val="FF0000"/>
                </a:solidFill>
                <a:latin typeface="Times New Roman" pitchFamily="18" charset="0"/>
                <a:cs typeface="Times New Roman" pitchFamily="18" charset="0"/>
              </a:rPr>
              <a:t>lắm</a:t>
            </a:r>
            <a:r>
              <a:rPr lang="en-US" sz="2800" b="1" i="1" dirty="0">
                <a:solidFill>
                  <a:srgbClr val="FF0000"/>
                </a:solidFill>
                <a:latin typeface="Times New Roman" pitchFamily="18" charset="0"/>
                <a:cs typeface="Times New Roman" pitchFamily="18" charset="0"/>
              </a:rPr>
              <a:t>, </a:t>
            </a:r>
            <a:r>
              <a:rPr lang="en-US" sz="2800" b="1" i="1" dirty="0" err="1">
                <a:solidFill>
                  <a:srgbClr val="FF0000"/>
                </a:solidFill>
                <a:latin typeface="Times New Roman" pitchFamily="18" charset="0"/>
                <a:cs typeface="Times New Roman" pitchFamily="18" charset="0"/>
              </a:rPr>
              <a:t>thế</a:t>
            </a:r>
            <a:r>
              <a:rPr lang="en-US" sz="2800" b="1" i="1" dirty="0">
                <a:solidFill>
                  <a:srgbClr val="FF0000"/>
                </a:solidFill>
                <a:latin typeface="Times New Roman" pitchFamily="18" charset="0"/>
                <a:cs typeface="Times New Roman" pitchFamily="18" charset="0"/>
              </a:rPr>
              <a:t>, </a:t>
            </a:r>
            <a:r>
              <a:rPr lang="en-US" sz="2800" b="1" i="1" dirty="0" err="1">
                <a:solidFill>
                  <a:srgbClr val="FF0000"/>
                </a:solidFill>
                <a:latin typeface="Times New Roman" pitchFamily="18" charset="0"/>
                <a:cs typeface="Times New Roman" pitchFamily="18" charset="0"/>
              </a:rPr>
              <a:t>ghê</a:t>
            </a:r>
            <a:r>
              <a:rPr lang="en-US" sz="2800" b="1" i="1" dirty="0">
                <a:solidFill>
                  <a:srgbClr val="FF0000"/>
                </a:solidFill>
                <a:latin typeface="Times New Roman" pitchFamily="18" charset="0"/>
                <a:cs typeface="Times New Roman" pitchFamily="18" charset="0"/>
              </a:rPr>
              <a:t>,…)</a:t>
            </a:r>
          </a:p>
        </p:txBody>
      </p:sp>
      <p:cxnSp>
        <p:nvCxnSpPr>
          <p:cNvPr id="18" name="Straight Connector 17"/>
          <p:cNvCxnSpPr/>
          <p:nvPr/>
        </p:nvCxnSpPr>
        <p:spPr>
          <a:xfrm>
            <a:off x="2576362" y="1684010"/>
            <a:ext cx="533400" cy="1588"/>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20" name="Straight Connector 19"/>
          <p:cNvCxnSpPr/>
          <p:nvPr/>
        </p:nvCxnSpPr>
        <p:spPr>
          <a:xfrm>
            <a:off x="3490762" y="2141210"/>
            <a:ext cx="990600" cy="1588"/>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22" name="Straight Connector 21"/>
          <p:cNvCxnSpPr/>
          <p:nvPr/>
        </p:nvCxnSpPr>
        <p:spPr>
          <a:xfrm>
            <a:off x="2500162" y="2979410"/>
            <a:ext cx="381000" cy="1588"/>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cxnSp>
        <p:nvCxnSpPr>
          <p:cNvPr id="24" name="Straight Connector 23"/>
          <p:cNvCxnSpPr/>
          <p:nvPr/>
        </p:nvCxnSpPr>
        <p:spPr>
          <a:xfrm>
            <a:off x="5852962" y="2979410"/>
            <a:ext cx="533400" cy="1588"/>
          </a:xfrm>
          <a:prstGeom prst="line">
            <a:avLst/>
          </a:prstGeom>
          <a:ln w="38100">
            <a:solidFill>
              <a:srgbClr val="FF0000"/>
            </a:solidFill>
          </a:ln>
        </p:spPr>
        <p:style>
          <a:lnRef idx="1">
            <a:schemeClr val="dk1"/>
          </a:lnRef>
          <a:fillRef idx="0">
            <a:schemeClr val="dk1"/>
          </a:fillRef>
          <a:effectRef idx="0">
            <a:schemeClr val="dk1"/>
          </a:effectRef>
          <a:fontRef idx="minor">
            <a:schemeClr val="tx1"/>
          </a:fontRef>
        </p:style>
      </p:cxn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9807"/>
                                        </p:tgtEl>
                                        <p:attrNameLst>
                                          <p:attrName>style.visibility</p:attrName>
                                        </p:attrNameLst>
                                      </p:cBhvr>
                                      <p:to>
                                        <p:strVal val="visible"/>
                                      </p:to>
                                    </p:set>
                                    <p:animEffect transition="in" filter="wipe(up)">
                                      <p:cBhvr>
                                        <p:cTn id="7" dur="1000"/>
                                        <p:tgtEl>
                                          <p:spTgt spid="29807"/>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29777"/>
                                        </p:tgtEl>
                                        <p:attrNameLst>
                                          <p:attrName>style.visibility</p:attrName>
                                        </p:attrNameLst>
                                      </p:cBhvr>
                                      <p:to>
                                        <p:strVal val="visible"/>
                                      </p:to>
                                    </p:set>
                                    <p:anim calcmode="lin" valueType="num">
                                      <p:cBhvr>
                                        <p:cTn id="12" dur="1000" fill="hold"/>
                                        <p:tgtEl>
                                          <p:spTgt spid="29777"/>
                                        </p:tgtEl>
                                        <p:attrNameLst>
                                          <p:attrName>ppt_w</p:attrName>
                                        </p:attrNameLst>
                                      </p:cBhvr>
                                      <p:tavLst>
                                        <p:tav tm="0">
                                          <p:val>
                                            <p:fltVal val="0"/>
                                          </p:val>
                                        </p:tav>
                                        <p:tav tm="100000">
                                          <p:val>
                                            <p:strVal val="#ppt_w"/>
                                          </p:val>
                                        </p:tav>
                                      </p:tavLst>
                                    </p:anim>
                                    <p:anim calcmode="lin" valueType="num">
                                      <p:cBhvr>
                                        <p:cTn id="13" dur="1000" fill="hold"/>
                                        <p:tgtEl>
                                          <p:spTgt spid="29777"/>
                                        </p:tgtEl>
                                        <p:attrNameLst>
                                          <p:attrName>ppt_h</p:attrName>
                                        </p:attrNameLst>
                                      </p:cBhvr>
                                      <p:tavLst>
                                        <p:tav tm="0">
                                          <p:val>
                                            <p:fltVal val="0"/>
                                          </p:val>
                                        </p:tav>
                                        <p:tav tm="100000">
                                          <p:val>
                                            <p:strVal val="#ppt_h"/>
                                          </p:val>
                                        </p:tav>
                                      </p:tavLst>
                                    </p:anim>
                                    <p:animEffect transition="in" filter="fade">
                                      <p:cBhvr>
                                        <p:cTn id="14" dur="1000"/>
                                        <p:tgtEl>
                                          <p:spTgt spid="29777"/>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29785"/>
                                        </p:tgtEl>
                                        <p:attrNameLst>
                                          <p:attrName>style.visibility</p:attrName>
                                        </p:attrNameLst>
                                      </p:cBhvr>
                                      <p:to>
                                        <p:strVal val="visible"/>
                                      </p:to>
                                    </p:set>
                                    <p:animEffect transition="in" filter="slide(fromBottom)">
                                      <p:cBhvr>
                                        <p:cTn id="19" dur="1000"/>
                                        <p:tgtEl>
                                          <p:spTgt spid="29785"/>
                                        </p:tgtEl>
                                      </p:cBhvr>
                                    </p:animEffect>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29792"/>
                                        </p:tgtEl>
                                        <p:attrNameLst>
                                          <p:attrName>style.visibility</p:attrName>
                                        </p:attrNameLst>
                                      </p:cBhvr>
                                      <p:to>
                                        <p:strVal val="visible"/>
                                      </p:to>
                                    </p:set>
                                    <p:animEffect transition="in" filter="diamond(in)">
                                      <p:cBhvr>
                                        <p:cTn id="24" dur="2000"/>
                                        <p:tgtEl>
                                          <p:spTgt spid="29792"/>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12" fill="hold" grpId="0" nodeType="clickEffect">
                                  <p:stCondLst>
                                    <p:cond delay="0"/>
                                  </p:stCondLst>
                                  <p:childTnLst>
                                    <p:set>
                                      <p:cBhvr>
                                        <p:cTn id="28" dur="1" fill="hold">
                                          <p:stCondLst>
                                            <p:cond delay="0"/>
                                          </p:stCondLst>
                                        </p:cTn>
                                        <p:tgtEl>
                                          <p:spTgt spid="29808"/>
                                        </p:tgtEl>
                                        <p:attrNameLst>
                                          <p:attrName>style.visibility</p:attrName>
                                        </p:attrNameLst>
                                      </p:cBhvr>
                                      <p:to>
                                        <p:strVal val="visible"/>
                                      </p:to>
                                    </p:set>
                                    <p:animEffect transition="in" filter="strips(downLeft)">
                                      <p:cBhvr>
                                        <p:cTn id="29" dur="1000"/>
                                        <p:tgtEl>
                                          <p:spTgt spid="29808"/>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wipe(down)">
                                      <p:cBhvr>
                                        <p:cTn id="34" dur="1000"/>
                                        <p:tgtEl>
                                          <p:spTgt spid="14"/>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18"/>
                                        </p:tgtEl>
                                        <p:attrNameLst>
                                          <p:attrName>style.visibility</p:attrName>
                                        </p:attrNameLst>
                                      </p:cBhvr>
                                      <p:to>
                                        <p:strVal val="visible"/>
                                      </p:to>
                                    </p:set>
                                    <p:animEffect transition="in" filter="wipe(left)">
                                      <p:cBhvr>
                                        <p:cTn id="39" dur="1000"/>
                                        <p:tgtEl>
                                          <p:spTgt spid="18"/>
                                        </p:tgtEl>
                                      </p:cBhvr>
                                    </p:animEffect>
                                  </p:childTnLst>
                                </p:cTn>
                              </p:par>
                            </p:childTnLst>
                          </p:cTn>
                        </p:par>
                      </p:childTnLst>
                    </p:cTn>
                  </p:par>
                  <p:par>
                    <p:cTn id="40" fill="hold">
                      <p:stCondLst>
                        <p:cond delay="indefinite"/>
                      </p:stCondLst>
                      <p:childTnLst>
                        <p:par>
                          <p:cTn id="41" fill="hold">
                            <p:stCondLst>
                              <p:cond delay="0"/>
                            </p:stCondLst>
                            <p:childTnLst>
                              <p:par>
                                <p:cTn id="42" presetID="18" presetClass="entr" presetSubtype="6" fill="hold" nodeType="clickEffect">
                                  <p:stCondLst>
                                    <p:cond delay="0"/>
                                  </p:stCondLst>
                                  <p:childTnLst>
                                    <p:set>
                                      <p:cBhvr>
                                        <p:cTn id="43" dur="1" fill="hold">
                                          <p:stCondLst>
                                            <p:cond delay="0"/>
                                          </p:stCondLst>
                                        </p:cTn>
                                        <p:tgtEl>
                                          <p:spTgt spid="20"/>
                                        </p:tgtEl>
                                        <p:attrNameLst>
                                          <p:attrName>style.visibility</p:attrName>
                                        </p:attrNameLst>
                                      </p:cBhvr>
                                      <p:to>
                                        <p:strVal val="visible"/>
                                      </p:to>
                                    </p:set>
                                    <p:animEffect transition="in" filter="strips(downRight)">
                                      <p:cBhvr>
                                        <p:cTn id="44" dur="1000"/>
                                        <p:tgtEl>
                                          <p:spTgt spid="20"/>
                                        </p:tgtEl>
                                      </p:cBhvr>
                                    </p:animEffect>
                                  </p:childTnLst>
                                </p:cTn>
                              </p:par>
                            </p:childTnLst>
                          </p:cTn>
                        </p:par>
                      </p:childTnLst>
                    </p:cTn>
                  </p:par>
                  <p:par>
                    <p:cTn id="45" fill="hold">
                      <p:stCondLst>
                        <p:cond delay="indefinite"/>
                      </p:stCondLst>
                      <p:childTnLst>
                        <p:par>
                          <p:cTn id="46" fill="hold">
                            <p:stCondLst>
                              <p:cond delay="0"/>
                            </p:stCondLst>
                            <p:childTnLst>
                              <p:par>
                                <p:cTn id="47" presetID="18" presetClass="entr" presetSubtype="6" fill="hold" nodeType="clickEffect">
                                  <p:stCondLst>
                                    <p:cond delay="0"/>
                                  </p:stCondLst>
                                  <p:childTnLst>
                                    <p:set>
                                      <p:cBhvr>
                                        <p:cTn id="48" dur="1" fill="hold">
                                          <p:stCondLst>
                                            <p:cond delay="0"/>
                                          </p:stCondLst>
                                        </p:cTn>
                                        <p:tgtEl>
                                          <p:spTgt spid="22"/>
                                        </p:tgtEl>
                                        <p:attrNameLst>
                                          <p:attrName>style.visibility</p:attrName>
                                        </p:attrNameLst>
                                      </p:cBhvr>
                                      <p:to>
                                        <p:strVal val="visible"/>
                                      </p:to>
                                    </p:set>
                                    <p:animEffect transition="in" filter="strips(downRight)">
                                      <p:cBhvr>
                                        <p:cTn id="49" dur="1000"/>
                                        <p:tgtEl>
                                          <p:spTgt spid="22"/>
                                        </p:tgtEl>
                                      </p:cBhvr>
                                    </p:animEffect>
                                  </p:childTnLst>
                                </p:cTn>
                              </p:par>
                            </p:childTnLst>
                          </p:cTn>
                        </p:par>
                      </p:childTnLst>
                    </p:cTn>
                  </p:par>
                  <p:par>
                    <p:cTn id="50" fill="hold">
                      <p:stCondLst>
                        <p:cond delay="indefinite"/>
                      </p:stCondLst>
                      <p:childTnLst>
                        <p:par>
                          <p:cTn id="51" fill="hold">
                            <p:stCondLst>
                              <p:cond delay="0"/>
                            </p:stCondLst>
                            <p:childTnLst>
                              <p:par>
                                <p:cTn id="52" presetID="18" presetClass="entr" presetSubtype="6" fill="hold" nodeType="clickEffect">
                                  <p:stCondLst>
                                    <p:cond delay="0"/>
                                  </p:stCondLst>
                                  <p:childTnLst>
                                    <p:set>
                                      <p:cBhvr>
                                        <p:cTn id="53" dur="1" fill="hold">
                                          <p:stCondLst>
                                            <p:cond delay="0"/>
                                          </p:stCondLst>
                                        </p:cTn>
                                        <p:tgtEl>
                                          <p:spTgt spid="24"/>
                                        </p:tgtEl>
                                        <p:attrNameLst>
                                          <p:attrName>style.visibility</p:attrName>
                                        </p:attrNameLst>
                                      </p:cBhvr>
                                      <p:to>
                                        <p:strVal val="visible"/>
                                      </p:to>
                                    </p:set>
                                    <p:animEffect transition="in" filter="strips(downRight)">
                                      <p:cBhvr>
                                        <p:cTn id="54" dur="1000"/>
                                        <p:tgtEl>
                                          <p:spTgt spid="24"/>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animEffect transition="in" filter="wipe(down)">
                                      <p:cBhvr>
                                        <p:cTn id="59"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77" grpId="0"/>
      <p:bldP spid="29785" grpId="0"/>
      <p:bldP spid="29792" grpId="0"/>
      <p:bldP spid="29808" grpId="0"/>
      <p:bldP spid="14"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68705" y="334774"/>
            <a:ext cx="5312673" cy="584775"/>
          </a:xfrm>
          <a:prstGeom prst="rect">
            <a:avLst/>
          </a:prstGeom>
          <a:noFill/>
          <a:ln w="9525">
            <a:noFill/>
            <a:miter lim="800000"/>
            <a:headEnd/>
            <a:tailEnd/>
          </a:ln>
        </p:spPr>
        <p:txBody>
          <a:bodyPr wrap="square">
            <a:spAutoFit/>
          </a:bodyPr>
          <a:lstStyle>
            <a:defPPr>
              <a:defRPr lang="vi-VN"/>
            </a:defPPr>
            <a:lvl1pPr>
              <a:spcBef>
                <a:spcPct val="50000"/>
              </a:spcBef>
              <a:defRPr sz="3200" b="1">
                <a:solidFill>
                  <a:srgbClr val="990099"/>
                </a:solidFill>
                <a:latin typeface="Times New Roman" pitchFamily="18" charset="0"/>
              </a:defRPr>
            </a:lvl1pPr>
          </a:lstStyle>
          <a:p>
            <a:r>
              <a:rPr lang="en-US" dirty="0"/>
              <a:t>3</a:t>
            </a:r>
            <a:r>
              <a:rPr lang="en-US"/>
              <a:t>. Rút ra kết luận về câu cảm</a:t>
            </a:r>
            <a:endParaRPr lang="en-US" dirty="0"/>
          </a:p>
        </p:txBody>
      </p:sp>
      <p:sp>
        <p:nvSpPr>
          <p:cNvPr id="6" name="TextBox 5"/>
          <p:cNvSpPr txBox="1"/>
          <p:nvPr/>
        </p:nvSpPr>
        <p:spPr>
          <a:xfrm>
            <a:off x="296542" y="1119200"/>
            <a:ext cx="4047903" cy="523220"/>
          </a:xfrm>
          <a:prstGeom prst="rect">
            <a:avLst/>
          </a:prstGeom>
          <a:noFill/>
        </p:spPr>
        <p:txBody>
          <a:bodyPr wrap="none" rtlCol="0">
            <a:spAutoFit/>
          </a:bodyPr>
          <a:lstStyle/>
          <a:p>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Câu</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cảm</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dùng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để</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làm</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gì</a:t>
            </a:r>
            <a:r>
              <a:rPr lang="en-US" sz="2800" dirty="0">
                <a:solidFill>
                  <a:srgbClr val="FF0000"/>
                </a:solidFill>
                <a:latin typeface="Times New Roman" pitchFamily="18" charset="0"/>
                <a:cs typeface="Times New Roman" pitchFamily="18" charset="0"/>
              </a:rPr>
              <a:t>?</a:t>
            </a:r>
          </a:p>
        </p:txBody>
      </p:sp>
      <p:sp>
        <p:nvSpPr>
          <p:cNvPr id="7" name="Rectangle 6"/>
          <p:cNvSpPr/>
          <p:nvPr/>
        </p:nvSpPr>
        <p:spPr>
          <a:xfrm>
            <a:off x="1905000" y="1874501"/>
            <a:ext cx="8229600" cy="1384995"/>
          </a:xfrm>
          <a:prstGeom prst="rect">
            <a:avLst/>
          </a:prstGeom>
        </p:spPr>
        <p:txBody>
          <a:bodyPr wrap="square">
            <a:spAutoFit/>
          </a:bodyPr>
          <a:lstStyle/>
          <a:p>
            <a:pPr algn="just"/>
            <a:r>
              <a:rPr lang="en-US" sz="2800">
                <a:latin typeface="Times New Roman" pitchFamily="18" charset="0"/>
                <a:cs typeface="Times New Roman" pitchFamily="18" charset="0"/>
              </a:rPr>
              <a:t>+ </a:t>
            </a:r>
            <a:r>
              <a:rPr lang="en-US" sz="2800" dirty="0" err="1">
                <a:latin typeface="Times New Roman" pitchFamily="18" charset="0"/>
                <a:cs typeface="Times New Roman" pitchFamily="18" charset="0"/>
              </a:rPr>
              <a:t>Câu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câu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câu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dùng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bộc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lộ</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xúc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vui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mừng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phục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đau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xót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nhiên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nói</a:t>
            </a:r>
            <a:r>
              <a:rPr lang="en-US" sz="2800" dirty="0">
                <a:latin typeface="Times New Roman" pitchFamily="18" charset="0"/>
                <a:cs typeface="Times New Roman" pitchFamily="18" charset="0"/>
              </a:rPr>
              <a:t>.</a:t>
            </a:r>
          </a:p>
        </p:txBody>
      </p:sp>
      <p:sp>
        <p:nvSpPr>
          <p:cNvPr id="8" name="Rectangle 7"/>
          <p:cNvSpPr/>
          <p:nvPr/>
        </p:nvSpPr>
        <p:spPr>
          <a:xfrm>
            <a:off x="268705" y="3345876"/>
            <a:ext cx="8382000" cy="954107"/>
          </a:xfrm>
          <a:prstGeom prst="rect">
            <a:avLst/>
          </a:prstGeom>
        </p:spPr>
        <p:txBody>
          <a:bodyPr wrap="square">
            <a:spAutoFit/>
          </a:bodyPr>
          <a:lstStyle/>
          <a:p>
            <a:pPr algn="just">
              <a:buFontTx/>
              <a:buChar char="-"/>
            </a:pP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Trong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câu</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cảm</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thường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có</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những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từ</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ngữ</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nào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thể</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hiện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rõ</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cảm</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xúc</a:t>
            </a:r>
            <a:r>
              <a:rPr lang="en-US" sz="2800" dirty="0">
                <a:solidFill>
                  <a:srgbClr val="FF0000"/>
                </a:solidFill>
                <a:latin typeface="Times New Roman" pitchFamily="18" charset="0"/>
                <a:cs typeface="Times New Roman" pitchFamily="18" charset="0"/>
              </a:rPr>
              <a:t>?</a:t>
            </a:r>
          </a:p>
        </p:txBody>
      </p:sp>
      <p:sp>
        <p:nvSpPr>
          <p:cNvPr id="9" name="Rectangle 8"/>
          <p:cNvSpPr/>
          <p:nvPr/>
        </p:nvSpPr>
        <p:spPr>
          <a:xfrm>
            <a:off x="1905000" y="4386363"/>
            <a:ext cx="5594801" cy="523220"/>
          </a:xfrm>
          <a:prstGeom prst="rect">
            <a:avLst/>
          </a:prstGeom>
        </p:spPr>
        <p:txBody>
          <a:bodyPr wrap="none">
            <a:spAutoFit/>
          </a:bodyPr>
          <a:lstStyle/>
          <a:p>
            <a:pPr algn="just"/>
            <a:r>
              <a:rPr lang="en-US" sz="2800">
                <a:latin typeface="Times New Roman" pitchFamily="18" charset="0"/>
                <a:cs typeface="Times New Roman" pitchFamily="18" charset="0"/>
              </a:rPr>
              <a:t>+ ôi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quá</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lắm</a:t>
            </a:r>
            <a:r>
              <a:rPr lang="en-US" sz="2800" dirty="0">
                <a:latin typeface="Times New Roman" pitchFamily="18" charset="0"/>
                <a:cs typeface="Times New Roman" pitchFamily="18" charset="0"/>
              </a:rPr>
              <a:t>, </a:t>
            </a:r>
            <a:r>
              <a:rPr lang="en-US" sz="2800" err="1">
                <a:latin typeface="Times New Roman" pitchFamily="18" charset="0"/>
                <a:cs typeface="Times New Roman" pitchFamily="18" charset="0"/>
              </a:rPr>
              <a:t>thật</a:t>
            </a:r>
            <a:r>
              <a:rPr lang="en-US" sz="280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
        <p:nvSpPr>
          <p:cNvPr id="10" name="Rectangle 9"/>
          <p:cNvSpPr/>
          <p:nvPr/>
        </p:nvSpPr>
        <p:spPr>
          <a:xfrm>
            <a:off x="296542" y="5162603"/>
            <a:ext cx="6303329" cy="523220"/>
          </a:xfrm>
          <a:prstGeom prst="rect">
            <a:avLst/>
          </a:prstGeom>
        </p:spPr>
        <p:txBody>
          <a:bodyPr wrap="none">
            <a:spAutoFit/>
          </a:bodyPr>
          <a:lstStyle/>
          <a:p>
            <a:pPr algn="just"/>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Khi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viết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cuối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câu</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cảm</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thường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có</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dấu</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gì</a:t>
            </a:r>
            <a:r>
              <a:rPr lang="en-US" sz="2800" dirty="0">
                <a:solidFill>
                  <a:srgbClr val="FF0000"/>
                </a:solidFill>
                <a:latin typeface="Times New Roman" pitchFamily="18" charset="0"/>
                <a:cs typeface="Times New Roman" pitchFamily="18" charset="0"/>
              </a:rPr>
              <a:t>?</a:t>
            </a:r>
          </a:p>
        </p:txBody>
      </p:sp>
      <p:sp>
        <p:nvSpPr>
          <p:cNvPr id="11" name="Rectangle 10"/>
          <p:cNvSpPr/>
          <p:nvPr/>
        </p:nvSpPr>
        <p:spPr>
          <a:xfrm>
            <a:off x="1905000" y="5772203"/>
            <a:ext cx="2646878" cy="523220"/>
          </a:xfrm>
          <a:prstGeom prst="rect">
            <a:avLst/>
          </a:prstGeom>
        </p:spPr>
        <p:txBody>
          <a:bodyPr wrap="none">
            <a:spAutoFit/>
          </a:bodyPr>
          <a:lstStyle/>
          <a:p>
            <a:pPr algn="just"/>
            <a:r>
              <a:rPr lang="en-US" sz="2800">
                <a:latin typeface="Times New Roman" pitchFamily="18" charset="0"/>
                <a:cs typeface="Times New Roman" pitchFamily="18" charset="0"/>
              </a:rPr>
              <a:t>+ Dấu </a:t>
            </a:r>
            <a:r>
              <a:rPr lang="en-US" sz="2800" err="1">
                <a:latin typeface="Times New Roman" pitchFamily="18" charset="0"/>
                <a:cs typeface="Times New Roman" pitchFamily="18" charset="0"/>
              </a:rPr>
              <a:t>chấm</a:t>
            </a:r>
            <a:r>
              <a:rPr lang="en-US" sz="2800">
                <a:latin typeface="Times New Roman" pitchFamily="18" charset="0"/>
                <a:cs typeface="Times New Roman" pitchFamily="18" charset="0"/>
              </a:rPr>
              <a:t> than</a:t>
            </a:r>
            <a:endParaRPr lang="en-US" sz="2800" dirty="0">
              <a:solidFill>
                <a:schemeClr val="folHlink"/>
              </a:solidFill>
              <a:latin typeface="Times New Roman" pitchFamily="18" charset="0"/>
              <a:cs typeface="Times New Roman" pitchFamily="18" charset="0"/>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1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1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1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strips(downRight)">
                                      <p:cBhvr>
                                        <p:cTn id="27" dur="10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ipe(down)">
                                      <p:cBhvr>
                                        <p:cTn id="32"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675</TotalTime>
  <Words>961</Words>
  <Application>Microsoft Office PowerPoint</Application>
  <PresentationFormat>Widescreen</PresentationFormat>
  <Paragraphs>99</Paragraphs>
  <Slides>21</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Ôi , Mai chăm chỉ , ngoan ngoãn quá ! </vt:lpstr>
      <vt:lpstr>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SATIVA-A-A-A</dc:creator>
  <cp:lastModifiedBy>My Hà</cp:lastModifiedBy>
  <cp:revision>20</cp:revision>
  <dcterms:created xsi:type="dcterms:W3CDTF">2020-06-02T17:40:59Z</dcterms:created>
  <dcterms:modified xsi:type="dcterms:W3CDTF">2022-04-15T16:55:30Z</dcterms:modified>
</cp:coreProperties>
</file>