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4" r:id="rId2"/>
    <p:sldId id="278" r:id="rId3"/>
    <p:sldId id="378" r:id="rId4"/>
    <p:sldId id="371" r:id="rId5"/>
    <p:sldId id="379" r:id="rId6"/>
    <p:sldId id="381" r:id="rId7"/>
    <p:sldId id="382" r:id="rId8"/>
    <p:sldId id="383" r:id="rId9"/>
    <p:sldId id="372" r:id="rId10"/>
    <p:sldId id="386" r:id="rId11"/>
    <p:sldId id="387" r:id="rId12"/>
    <p:sldId id="388" r:id="rId13"/>
    <p:sldId id="389" r:id="rId14"/>
    <p:sldId id="392" r:id="rId15"/>
    <p:sldId id="375" r:id="rId16"/>
    <p:sldId id="393" r:id="rId17"/>
    <p:sldId id="376" r:id="rId18"/>
    <p:sldId id="263" r:id="rId19"/>
  </p:sldIdLst>
  <p:sldSz cx="12192000" cy="6858000"/>
  <p:notesSz cx="6858000" cy="9144000"/>
  <p:custDataLst>
    <p:tags r:id="rId21"/>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A04"/>
    <a:srgbClr val="FF5757"/>
    <a:srgbClr val="FAFAFA"/>
    <a:srgbClr val="992F8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32" autoAdjust="0"/>
    <p:restoredTop sz="86476" autoAdjust="0"/>
  </p:normalViewPr>
  <p:slideViewPr>
    <p:cSldViewPr snapToGrid="0">
      <p:cViewPr>
        <p:scale>
          <a:sx n="81" d="100"/>
          <a:sy n="81" d="100"/>
        </p:scale>
        <p:origin x="1114" y="16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3D1085-C9DF-46C8-8204-F39679B8C0E6}" type="datetimeFigureOut">
              <a:rPr lang="vi-VN" smtClean="0"/>
              <a:t>15/04/2022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B6301F-3384-43E6-8205-FE9C4650FC44}" type="slidenum">
              <a:rPr lang="vi-VN" smtClean="0"/>
              <a:t>‹#›</a:t>
            </a:fld>
            <a:endParaRPr lang="vi-VN"/>
          </a:p>
        </p:txBody>
      </p:sp>
    </p:spTree>
    <p:extLst>
      <p:ext uri="{BB962C8B-B14F-4D97-AF65-F5344CB8AC3E}">
        <p14:creationId xmlns:p14="http://schemas.microsoft.com/office/powerpoint/2010/main" val="451318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B6301F-3384-43E6-8205-FE9C4650FC44}" type="slidenum">
              <a:rPr lang="vi-VN" smtClean="0"/>
              <a:t>9</a:t>
            </a:fld>
            <a:endParaRPr lang="vi-VN"/>
          </a:p>
        </p:txBody>
      </p:sp>
    </p:spTree>
    <p:extLst>
      <p:ext uri="{BB962C8B-B14F-4D97-AF65-F5344CB8AC3E}">
        <p14:creationId xmlns:p14="http://schemas.microsoft.com/office/powerpoint/2010/main" val="83561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B6301F-3384-43E6-8205-FE9C4650FC44}" type="slidenum">
              <a:rPr lang="vi-VN" smtClean="0"/>
              <a:t>15</a:t>
            </a:fld>
            <a:endParaRPr lang="vi-VN"/>
          </a:p>
        </p:txBody>
      </p:sp>
    </p:spTree>
    <p:extLst>
      <p:ext uri="{BB962C8B-B14F-4D97-AF65-F5344CB8AC3E}">
        <p14:creationId xmlns:p14="http://schemas.microsoft.com/office/powerpoint/2010/main" val="1489022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649C-8C04-4574-AA41-E334F0E80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E5CF5E05-1248-4122-A600-515EB8C0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301E49C9-6785-4409-AAC1-28D8D223DEF7}"/>
              </a:ext>
            </a:extLst>
          </p:cNvPr>
          <p:cNvSpPr>
            <a:spLocks noGrp="1"/>
          </p:cNvSpPr>
          <p:nvPr>
            <p:ph type="dt" sz="half" idx="10"/>
          </p:nvPr>
        </p:nvSpPr>
        <p:spPr>
          <a:xfrm>
            <a:off x="1606296" y="4984749"/>
            <a:ext cx="2743200" cy="365125"/>
          </a:xfrm>
          <a:prstGeom prst="rect">
            <a:avLst/>
          </a:prstGeom>
        </p:spPr>
        <p:txBody>
          <a:bodyPr/>
          <a:lstStyle/>
          <a:p>
            <a:fld id="{901E30D9-5E62-49B4-AD60-5342B66B4BFA}" type="datetimeFigureOut">
              <a:rPr lang="vi-VN" smtClean="0"/>
              <a:t>15/04/2022</a:t>
            </a:fld>
            <a:endParaRPr lang="vi-VN"/>
          </a:p>
        </p:txBody>
      </p:sp>
      <p:sp>
        <p:nvSpPr>
          <p:cNvPr id="5" name="Footer Placeholder 4">
            <a:extLst>
              <a:ext uri="{FF2B5EF4-FFF2-40B4-BE49-F238E27FC236}">
                <a16:creationId xmlns:a16="http://schemas.microsoft.com/office/drawing/2014/main" id="{50E5E656-EF08-4E3E-9CF1-1C12FF0A5823}"/>
              </a:ext>
            </a:extLst>
          </p:cNvPr>
          <p:cNvSpPr>
            <a:spLocks noGrp="1"/>
          </p:cNvSpPr>
          <p:nvPr>
            <p:ph type="ftr" sz="quarter" idx="11"/>
          </p:nvPr>
        </p:nvSpPr>
        <p:spPr>
          <a:xfrm>
            <a:off x="3965448" y="5441949"/>
            <a:ext cx="4114800" cy="365125"/>
          </a:xfrm>
        </p:spPr>
        <p:txBody>
          <a:bodyPr/>
          <a:lstStyle/>
          <a:p>
            <a:endParaRPr lang="vi-VN" dirty="0"/>
          </a:p>
        </p:txBody>
      </p:sp>
      <p:sp>
        <p:nvSpPr>
          <p:cNvPr id="6" name="Slide Number Placeholder 5">
            <a:extLst>
              <a:ext uri="{FF2B5EF4-FFF2-40B4-BE49-F238E27FC236}">
                <a16:creationId xmlns:a16="http://schemas.microsoft.com/office/drawing/2014/main" id="{E376143C-E7CB-4CAE-AEE6-58B307254450}"/>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8225971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9F48-D65A-4412-8798-B57DE41697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5CDEA54A-40C4-4D57-9253-BA5B435FFD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56CFA698-3638-4047-80F5-D6B6F34FE4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D2E511-9100-42FF-9293-863C8218B83B}"/>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6" name="Footer Placeholder 5">
            <a:extLst>
              <a:ext uri="{FF2B5EF4-FFF2-40B4-BE49-F238E27FC236}">
                <a16:creationId xmlns:a16="http://schemas.microsoft.com/office/drawing/2014/main" id="{52919466-667A-4569-853F-7F00FEAE20E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A170618-A0F7-46EA-BF7D-18655790C7D9}"/>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531566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34579-C782-4A37-88C0-E09B1820AB67}"/>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16181EE1-DECA-4908-B90A-FA3006BA07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4E0E07-C998-4152-A1E4-2C41093A62F6}"/>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5" name="Footer Placeholder 4">
            <a:extLst>
              <a:ext uri="{FF2B5EF4-FFF2-40B4-BE49-F238E27FC236}">
                <a16:creationId xmlns:a16="http://schemas.microsoft.com/office/drawing/2014/main" id="{A7A86F2B-E5AE-456B-BF9D-79EE058B85C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C09D4F9-28C6-43F5-BE69-AD12B4C9334F}"/>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3445922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1E1EE-ADCA-4008-A3FF-E1CD640810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792C1C95-4016-4E94-8092-F84002383F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A769881-4077-4E07-A501-B98C92BA02AA}"/>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5" name="Footer Placeholder 4">
            <a:extLst>
              <a:ext uri="{FF2B5EF4-FFF2-40B4-BE49-F238E27FC236}">
                <a16:creationId xmlns:a16="http://schemas.microsoft.com/office/drawing/2014/main" id="{946EE3BD-0CBB-41D4-A327-DF4E23B895A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DE003DE-3279-4546-B2B6-48F9F9B78A29}"/>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708241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714"/>
        <p:cNvGrpSpPr/>
        <p:nvPr/>
      </p:nvGrpSpPr>
      <p:grpSpPr>
        <a:xfrm>
          <a:off x="0" y="0"/>
          <a:ext cx="0" cy="0"/>
          <a:chOff x="0" y="0"/>
          <a:chExt cx="0" cy="0"/>
        </a:xfrm>
      </p:grpSpPr>
      <p:grpSp>
        <p:nvGrpSpPr>
          <p:cNvPr id="715" name="Google Shape;715;p16"/>
          <p:cNvGrpSpPr/>
          <p:nvPr/>
        </p:nvGrpSpPr>
        <p:grpSpPr>
          <a:xfrm>
            <a:off x="-199" y="-31300"/>
            <a:ext cx="12192105" cy="7240496"/>
            <a:chOff x="-150" y="-23475"/>
            <a:chExt cx="9144079" cy="5430372"/>
          </a:xfrm>
        </p:grpSpPr>
        <p:sp>
          <p:nvSpPr>
            <p:cNvPr id="716" name="Google Shape;716;p16"/>
            <p:cNvSpPr/>
            <p:nvPr/>
          </p:nvSpPr>
          <p:spPr>
            <a:xfrm>
              <a:off x="0" y="-23475"/>
              <a:ext cx="9143929" cy="5166888"/>
            </a:xfrm>
            <a:custGeom>
              <a:avLst/>
              <a:gdLst/>
              <a:ahLst/>
              <a:cxnLst/>
              <a:rect l="l" t="t" r="r" b="b"/>
              <a:pathLst>
                <a:path w="49014" h="32839" extrusionOk="0">
                  <a:moveTo>
                    <a:pt x="1" y="1"/>
                  </a:moveTo>
                  <a:lnTo>
                    <a:pt x="1" y="32839"/>
                  </a:lnTo>
                  <a:lnTo>
                    <a:pt x="49013" y="32839"/>
                  </a:lnTo>
                  <a:lnTo>
                    <a:pt x="49013"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17" name="Google Shape;717;p16"/>
            <p:cNvSpPr/>
            <p:nvPr/>
          </p:nvSpPr>
          <p:spPr>
            <a:xfrm>
              <a:off x="140934" y="165407"/>
              <a:ext cx="1458542" cy="621021"/>
            </a:xfrm>
            <a:custGeom>
              <a:avLst/>
              <a:gdLst/>
              <a:ahLst/>
              <a:cxnLst/>
              <a:rect l="l" t="t" r="r" b="b"/>
              <a:pathLst>
                <a:path w="9270" h="3947" extrusionOk="0">
                  <a:moveTo>
                    <a:pt x="2281" y="1"/>
                  </a:moveTo>
                  <a:cubicBezTo>
                    <a:pt x="2165" y="1"/>
                    <a:pt x="2047" y="13"/>
                    <a:pt x="1927" y="38"/>
                  </a:cubicBezTo>
                  <a:cubicBezTo>
                    <a:pt x="27" y="431"/>
                    <a:pt x="0" y="3205"/>
                    <a:pt x="0" y="3410"/>
                  </a:cubicBezTo>
                  <a:cubicBezTo>
                    <a:pt x="0" y="3606"/>
                    <a:pt x="116" y="3919"/>
                    <a:pt x="1794" y="3945"/>
                  </a:cubicBezTo>
                  <a:cubicBezTo>
                    <a:pt x="1833" y="3946"/>
                    <a:pt x="1874" y="3946"/>
                    <a:pt x="1917" y="3946"/>
                  </a:cubicBezTo>
                  <a:cubicBezTo>
                    <a:pt x="3728" y="3946"/>
                    <a:pt x="8890" y="3588"/>
                    <a:pt x="9073" y="3562"/>
                  </a:cubicBezTo>
                  <a:cubicBezTo>
                    <a:pt x="9269" y="3535"/>
                    <a:pt x="9207" y="3339"/>
                    <a:pt x="9216" y="3187"/>
                  </a:cubicBezTo>
                  <a:cubicBezTo>
                    <a:pt x="9225" y="2902"/>
                    <a:pt x="9127" y="1831"/>
                    <a:pt x="8466" y="1787"/>
                  </a:cubicBezTo>
                  <a:cubicBezTo>
                    <a:pt x="8453" y="1786"/>
                    <a:pt x="8440" y="1786"/>
                    <a:pt x="8427" y="1786"/>
                  </a:cubicBezTo>
                  <a:cubicBezTo>
                    <a:pt x="7792" y="1786"/>
                    <a:pt x="7664" y="2616"/>
                    <a:pt x="7664" y="2616"/>
                  </a:cubicBezTo>
                  <a:cubicBezTo>
                    <a:pt x="7664" y="2616"/>
                    <a:pt x="7302" y="1630"/>
                    <a:pt x="6507" y="1630"/>
                  </a:cubicBezTo>
                  <a:cubicBezTo>
                    <a:pt x="6474" y="1630"/>
                    <a:pt x="6440" y="1631"/>
                    <a:pt x="6406" y="1635"/>
                  </a:cubicBezTo>
                  <a:cubicBezTo>
                    <a:pt x="5540" y="1724"/>
                    <a:pt x="5308" y="2607"/>
                    <a:pt x="5308" y="2607"/>
                  </a:cubicBezTo>
                  <a:cubicBezTo>
                    <a:pt x="5308" y="2607"/>
                    <a:pt x="4001" y="1"/>
                    <a:pt x="2281"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18" name="Google Shape;718;p16"/>
            <p:cNvSpPr/>
            <p:nvPr/>
          </p:nvSpPr>
          <p:spPr>
            <a:xfrm>
              <a:off x="7443257" y="1304648"/>
              <a:ext cx="1499293" cy="667751"/>
            </a:xfrm>
            <a:custGeom>
              <a:avLst/>
              <a:gdLst/>
              <a:ahLst/>
              <a:cxnLst/>
              <a:rect l="l" t="t" r="r" b="b"/>
              <a:pathLst>
                <a:path w="9529" h="4244" extrusionOk="0">
                  <a:moveTo>
                    <a:pt x="2490" y="1"/>
                  </a:moveTo>
                  <a:cubicBezTo>
                    <a:pt x="2419" y="1"/>
                    <a:pt x="2348" y="5"/>
                    <a:pt x="2275" y="14"/>
                  </a:cubicBezTo>
                  <a:cubicBezTo>
                    <a:pt x="295" y="264"/>
                    <a:pt x="36" y="3101"/>
                    <a:pt x="18" y="3315"/>
                  </a:cubicBezTo>
                  <a:cubicBezTo>
                    <a:pt x="0" y="3520"/>
                    <a:pt x="90" y="3850"/>
                    <a:pt x="1811" y="4010"/>
                  </a:cubicBezTo>
                  <a:cubicBezTo>
                    <a:pt x="3438" y="4171"/>
                    <a:pt x="8505" y="4243"/>
                    <a:pt x="9232" y="4243"/>
                  </a:cubicBezTo>
                  <a:cubicBezTo>
                    <a:pt x="9275" y="4243"/>
                    <a:pt x="9303" y="4243"/>
                    <a:pt x="9314" y="4242"/>
                  </a:cubicBezTo>
                  <a:cubicBezTo>
                    <a:pt x="9510" y="4233"/>
                    <a:pt x="9466" y="4028"/>
                    <a:pt x="9483" y="3877"/>
                  </a:cubicBezTo>
                  <a:cubicBezTo>
                    <a:pt x="9528" y="3573"/>
                    <a:pt x="9510" y="2467"/>
                    <a:pt x="8832" y="2378"/>
                  </a:cubicBezTo>
                  <a:cubicBezTo>
                    <a:pt x="8797" y="2373"/>
                    <a:pt x="8762" y="2370"/>
                    <a:pt x="8729" y="2370"/>
                  </a:cubicBezTo>
                  <a:cubicBezTo>
                    <a:pt x="8140" y="2370"/>
                    <a:pt x="7940" y="3154"/>
                    <a:pt x="7940" y="3154"/>
                  </a:cubicBezTo>
                  <a:cubicBezTo>
                    <a:pt x="7940" y="3154"/>
                    <a:pt x="7633" y="2039"/>
                    <a:pt x="6757" y="2039"/>
                  </a:cubicBezTo>
                  <a:cubicBezTo>
                    <a:pt x="6750" y="2039"/>
                    <a:pt x="6743" y="2039"/>
                    <a:pt x="6736" y="2039"/>
                  </a:cubicBezTo>
                  <a:cubicBezTo>
                    <a:pt x="5835" y="2057"/>
                    <a:pt x="5531" y="2940"/>
                    <a:pt x="5531" y="2940"/>
                  </a:cubicBezTo>
                  <a:cubicBezTo>
                    <a:pt x="5531" y="2940"/>
                    <a:pt x="4347" y="1"/>
                    <a:pt x="249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19" name="Google Shape;719;p16"/>
            <p:cNvSpPr/>
            <p:nvPr/>
          </p:nvSpPr>
          <p:spPr>
            <a:xfrm>
              <a:off x="-150" y="4401800"/>
              <a:ext cx="9144000" cy="75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grpSp>
          <p:nvGrpSpPr>
            <p:cNvPr id="720" name="Google Shape;720;p16"/>
            <p:cNvGrpSpPr/>
            <p:nvPr/>
          </p:nvGrpSpPr>
          <p:grpSpPr>
            <a:xfrm>
              <a:off x="7623202" y="4330251"/>
              <a:ext cx="1520699" cy="813424"/>
              <a:chOff x="3457050" y="4619150"/>
              <a:chExt cx="227075" cy="121450"/>
            </a:xfrm>
          </p:grpSpPr>
          <p:sp>
            <p:nvSpPr>
              <p:cNvPr id="721" name="Google Shape;721;p16"/>
              <p:cNvSpPr/>
              <p:nvPr/>
            </p:nvSpPr>
            <p:spPr>
              <a:xfrm>
                <a:off x="3457050" y="4619150"/>
                <a:ext cx="227075" cy="121450"/>
              </a:xfrm>
              <a:custGeom>
                <a:avLst/>
                <a:gdLst/>
                <a:ahLst/>
                <a:cxnLst/>
                <a:rect l="l" t="t" r="r" b="b"/>
                <a:pathLst>
                  <a:path w="9083" h="4858" extrusionOk="0">
                    <a:moveTo>
                      <a:pt x="7668" y="0"/>
                    </a:moveTo>
                    <a:cubicBezTo>
                      <a:pt x="7594" y="0"/>
                      <a:pt x="7518" y="5"/>
                      <a:pt x="7441" y="14"/>
                    </a:cubicBezTo>
                    <a:cubicBezTo>
                      <a:pt x="6058" y="174"/>
                      <a:pt x="5755" y="1593"/>
                      <a:pt x="5701" y="2333"/>
                    </a:cubicBezTo>
                    <a:cubicBezTo>
                      <a:pt x="5674" y="2610"/>
                      <a:pt x="5683" y="2797"/>
                      <a:pt x="5683" y="2797"/>
                    </a:cubicBezTo>
                    <a:cubicBezTo>
                      <a:pt x="5683" y="2797"/>
                      <a:pt x="5567" y="2538"/>
                      <a:pt x="5317" y="2315"/>
                    </a:cubicBezTo>
                    <a:cubicBezTo>
                      <a:pt x="5139" y="2162"/>
                      <a:pt x="4892" y="2029"/>
                      <a:pt x="4578" y="2029"/>
                    </a:cubicBezTo>
                    <a:cubicBezTo>
                      <a:pt x="4437" y="2029"/>
                      <a:pt x="4282" y="2056"/>
                      <a:pt x="4113" y="2119"/>
                    </a:cubicBezTo>
                    <a:cubicBezTo>
                      <a:pt x="4015" y="2155"/>
                      <a:pt x="3935" y="2199"/>
                      <a:pt x="3863" y="2244"/>
                    </a:cubicBezTo>
                    <a:cubicBezTo>
                      <a:pt x="3096" y="2735"/>
                      <a:pt x="3319" y="3814"/>
                      <a:pt x="3328" y="3850"/>
                    </a:cubicBezTo>
                    <a:cubicBezTo>
                      <a:pt x="3306" y="3820"/>
                      <a:pt x="2660" y="2861"/>
                      <a:pt x="1669" y="2861"/>
                    </a:cubicBezTo>
                    <a:cubicBezTo>
                      <a:pt x="1463" y="2861"/>
                      <a:pt x="1242" y="2903"/>
                      <a:pt x="1009" y="3002"/>
                    </a:cubicBezTo>
                    <a:cubicBezTo>
                      <a:pt x="18" y="3422"/>
                      <a:pt x="0" y="4367"/>
                      <a:pt x="72" y="4858"/>
                    </a:cubicBezTo>
                    <a:lnTo>
                      <a:pt x="9082" y="4858"/>
                    </a:lnTo>
                    <a:lnTo>
                      <a:pt x="9082" y="612"/>
                    </a:lnTo>
                    <a:cubicBezTo>
                      <a:pt x="8711" y="264"/>
                      <a:pt x="8241" y="0"/>
                      <a:pt x="766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2" name="Google Shape;722;p16"/>
              <p:cNvSpPr/>
              <p:nvPr/>
            </p:nvSpPr>
            <p:spPr>
              <a:xfrm>
                <a:off x="3471550" y="4708900"/>
                <a:ext cx="68700" cy="31700"/>
              </a:xfrm>
              <a:custGeom>
                <a:avLst/>
                <a:gdLst/>
                <a:ahLst/>
                <a:cxnLst/>
                <a:rect l="l" t="t" r="r" b="b"/>
                <a:pathLst>
                  <a:path w="2748" h="1268" extrusionOk="0">
                    <a:moveTo>
                      <a:pt x="1107" y="0"/>
                    </a:moveTo>
                    <a:cubicBezTo>
                      <a:pt x="1019" y="0"/>
                      <a:pt x="930" y="12"/>
                      <a:pt x="839" y="37"/>
                    </a:cubicBezTo>
                    <a:cubicBezTo>
                      <a:pt x="188" y="215"/>
                      <a:pt x="18" y="813"/>
                      <a:pt x="0" y="1268"/>
                    </a:cubicBezTo>
                    <a:lnTo>
                      <a:pt x="2748" y="1268"/>
                    </a:lnTo>
                    <a:cubicBezTo>
                      <a:pt x="2547" y="931"/>
                      <a:pt x="1898" y="0"/>
                      <a:pt x="110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3" name="Google Shape;723;p16"/>
              <p:cNvSpPr/>
              <p:nvPr/>
            </p:nvSpPr>
            <p:spPr>
              <a:xfrm>
                <a:off x="3552050" y="4695475"/>
                <a:ext cx="66950" cy="45125"/>
              </a:xfrm>
              <a:custGeom>
                <a:avLst/>
                <a:gdLst/>
                <a:ahLst/>
                <a:cxnLst/>
                <a:rect l="l" t="t" r="r" b="b"/>
                <a:pathLst>
                  <a:path w="2678" h="1805" extrusionOk="0">
                    <a:moveTo>
                      <a:pt x="939" y="1"/>
                    </a:moveTo>
                    <a:cubicBezTo>
                      <a:pt x="857" y="1"/>
                      <a:pt x="776" y="18"/>
                      <a:pt x="697" y="56"/>
                    </a:cubicBezTo>
                    <a:cubicBezTo>
                      <a:pt x="1" y="395"/>
                      <a:pt x="135" y="1350"/>
                      <a:pt x="251" y="1805"/>
                    </a:cubicBezTo>
                    <a:lnTo>
                      <a:pt x="2677" y="1805"/>
                    </a:lnTo>
                    <a:cubicBezTo>
                      <a:pt x="2437" y="1348"/>
                      <a:pt x="1657" y="1"/>
                      <a:pt x="939"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4" name="Google Shape;724;p16"/>
              <p:cNvSpPr/>
              <p:nvPr/>
            </p:nvSpPr>
            <p:spPr>
              <a:xfrm>
                <a:off x="3617625" y="4650650"/>
                <a:ext cx="66500" cy="89950"/>
              </a:xfrm>
              <a:custGeom>
                <a:avLst/>
                <a:gdLst/>
                <a:ahLst/>
                <a:cxnLst/>
                <a:rect l="l" t="t" r="r" b="b"/>
                <a:pathLst>
                  <a:path w="2660" h="3598" extrusionOk="0">
                    <a:moveTo>
                      <a:pt x="1577" y="0"/>
                    </a:moveTo>
                    <a:cubicBezTo>
                      <a:pt x="877" y="0"/>
                      <a:pt x="491" y="494"/>
                      <a:pt x="286" y="1127"/>
                    </a:cubicBezTo>
                    <a:cubicBezTo>
                      <a:pt x="1" y="2019"/>
                      <a:pt x="81" y="3188"/>
                      <a:pt x="117" y="3598"/>
                    </a:cubicBezTo>
                    <a:lnTo>
                      <a:pt x="2659" y="3598"/>
                    </a:lnTo>
                    <a:lnTo>
                      <a:pt x="2659" y="369"/>
                    </a:lnTo>
                    <a:cubicBezTo>
                      <a:pt x="2347" y="154"/>
                      <a:pt x="2017" y="21"/>
                      <a:pt x="1669" y="3"/>
                    </a:cubicBezTo>
                    <a:cubicBezTo>
                      <a:pt x="1638" y="1"/>
                      <a:pt x="1607" y="0"/>
                      <a:pt x="15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grpSp>
        <p:grpSp>
          <p:nvGrpSpPr>
            <p:cNvPr id="725" name="Google Shape;725;p16"/>
            <p:cNvGrpSpPr/>
            <p:nvPr/>
          </p:nvGrpSpPr>
          <p:grpSpPr>
            <a:xfrm flipH="1">
              <a:off x="-69" y="4310169"/>
              <a:ext cx="792529" cy="1096728"/>
              <a:chOff x="3536675" y="4387575"/>
              <a:chExt cx="147450" cy="204050"/>
            </a:xfrm>
          </p:grpSpPr>
          <p:sp>
            <p:nvSpPr>
              <p:cNvPr id="726" name="Google Shape;726;p16"/>
              <p:cNvSpPr/>
              <p:nvPr/>
            </p:nvSpPr>
            <p:spPr>
              <a:xfrm>
                <a:off x="3536675" y="4387575"/>
                <a:ext cx="147450" cy="204050"/>
              </a:xfrm>
              <a:custGeom>
                <a:avLst/>
                <a:gdLst/>
                <a:ahLst/>
                <a:cxnLst/>
                <a:rect l="l" t="t" r="r" b="b"/>
                <a:pathLst>
                  <a:path w="5898" h="8162" extrusionOk="0">
                    <a:moveTo>
                      <a:pt x="4447" y="0"/>
                    </a:moveTo>
                    <a:cubicBezTo>
                      <a:pt x="4417" y="0"/>
                      <a:pt x="4386" y="3"/>
                      <a:pt x="4354" y="8"/>
                    </a:cubicBezTo>
                    <a:cubicBezTo>
                      <a:pt x="3051" y="213"/>
                      <a:pt x="3435" y="4094"/>
                      <a:pt x="3435" y="4094"/>
                    </a:cubicBezTo>
                    <a:cubicBezTo>
                      <a:pt x="3435" y="4094"/>
                      <a:pt x="2531" y="3021"/>
                      <a:pt x="1604" y="3021"/>
                    </a:cubicBezTo>
                    <a:cubicBezTo>
                      <a:pt x="1306" y="3021"/>
                      <a:pt x="1005" y="3132"/>
                      <a:pt x="732" y="3425"/>
                    </a:cubicBezTo>
                    <a:cubicBezTo>
                      <a:pt x="0" y="4210"/>
                      <a:pt x="536" y="5396"/>
                      <a:pt x="1017" y="6119"/>
                    </a:cubicBezTo>
                    <a:cubicBezTo>
                      <a:pt x="1267" y="6485"/>
                      <a:pt x="1508" y="6734"/>
                      <a:pt x="1544" y="6734"/>
                    </a:cubicBezTo>
                    <a:lnTo>
                      <a:pt x="5897" y="8162"/>
                    </a:lnTo>
                    <a:lnTo>
                      <a:pt x="5897" y="3202"/>
                    </a:lnTo>
                    <a:cubicBezTo>
                      <a:pt x="5665" y="3514"/>
                      <a:pt x="5505" y="3844"/>
                      <a:pt x="5505" y="3844"/>
                    </a:cubicBezTo>
                    <a:cubicBezTo>
                      <a:pt x="5505" y="3844"/>
                      <a:pt x="5640" y="0"/>
                      <a:pt x="444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7" name="Google Shape;727;p16"/>
              <p:cNvSpPr/>
              <p:nvPr/>
            </p:nvSpPr>
            <p:spPr>
              <a:xfrm>
                <a:off x="3567900" y="4414300"/>
                <a:ext cx="116225" cy="171300"/>
              </a:xfrm>
              <a:custGeom>
                <a:avLst/>
                <a:gdLst/>
                <a:ahLst/>
                <a:cxnLst/>
                <a:rect l="l" t="t" r="r" b="b"/>
                <a:pathLst>
                  <a:path w="4649" h="6852" extrusionOk="0">
                    <a:moveTo>
                      <a:pt x="3292" y="1"/>
                    </a:moveTo>
                    <a:cubicBezTo>
                      <a:pt x="2784" y="1"/>
                      <a:pt x="2409" y="4523"/>
                      <a:pt x="2409" y="4523"/>
                    </a:cubicBezTo>
                    <a:cubicBezTo>
                      <a:pt x="2409" y="4523"/>
                      <a:pt x="1466" y="3106"/>
                      <a:pt x="758" y="3106"/>
                    </a:cubicBezTo>
                    <a:cubicBezTo>
                      <a:pt x="626" y="3106"/>
                      <a:pt x="501" y="3156"/>
                      <a:pt x="393" y="3275"/>
                    </a:cubicBezTo>
                    <a:cubicBezTo>
                      <a:pt x="0" y="3694"/>
                      <a:pt x="428" y="4532"/>
                      <a:pt x="883" y="5157"/>
                    </a:cubicBezTo>
                    <a:cubicBezTo>
                      <a:pt x="1227" y="5633"/>
                      <a:pt x="1588" y="5987"/>
                      <a:pt x="1640" y="5987"/>
                    </a:cubicBezTo>
                    <a:cubicBezTo>
                      <a:pt x="1641" y="5987"/>
                      <a:pt x="1641" y="5987"/>
                      <a:pt x="1642" y="5987"/>
                    </a:cubicBezTo>
                    <a:lnTo>
                      <a:pt x="4648" y="6852"/>
                    </a:lnTo>
                    <a:lnTo>
                      <a:pt x="4648" y="3605"/>
                    </a:lnTo>
                    <a:cubicBezTo>
                      <a:pt x="4006" y="4149"/>
                      <a:pt x="3497" y="4791"/>
                      <a:pt x="3497" y="4791"/>
                    </a:cubicBezTo>
                    <a:cubicBezTo>
                      <a:pt x="3497" y="4791"/>
                      <a:pt x="3792" y="1"/>
                      <a:pt x="329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grpSp>
      </p:grpSp>
      <p:sp>
        <p:nvSpPr>
          <p:cNvPr id="728" name="Google Shape;728;p16"/>
          <p:cNvSpPr txBox="1">
            <a:spLocks noGrp="1"/>
          </p:cNvSpPr>
          <p:nvPr>
            <p:ph type="title"/>
          </p:nvPr>
        </p:nvSpPr>
        <p:spPr>
          <a:xfrm>
            <a:off x="4986800" y="2868092"/>
            <a:ext cx="6245200" cy="15152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4200"/>
              <a:buNone/>
              <a:defRPr sz="6800"/>
            </a:lvl1pPr>
            <a:lvl2pPr lvl="1" algn="ctr">
              <a:lnSpc>
                <a:spcPct val="100000"/>
              </a:lnSpc>
              <a:spcBef>
                <a:spcPts val="0"/>
              </a:spcBef>
              <a:spcAft>
                <a:spcPts val="0"/>
              </a:spcAft>
              <a:buSzPts val="4200"/>
              <a:buNone/>
              <a:defRPr sz="5600"/>
            </a:lvl2pPr>
            <a:lvl3pPr lvl="2" algn="ctr">
              <a:lnSpc>
                <a:spcPct val="100000"/>
              </a:lnSpc>
              <a:spcBef>
                <a:spcPts val="0"/>
              </a:spcBef>
              <a:spcAft>
                <a:spcPts val="0"/>
              </a:spcAft>
              <a:buSzPts val="4200"/>
              <a:buNone/>
              <a:defRPr sz="5600"/>
            </a:lvl3pPr>
            <a:lvl4pPr lvl="3" algn="ctr">
              <a:lnSpc>
                <a:spcPct val="100000"/>
              </a:lnSpc>
              <a:spcBef>
                <a:spcPts val="0"/>
              </a:spcBef>
              <a:spcAft>
                <a:spcPts val="0"/>
              </a:spcAft>
              <a:buSzPts val="4200"/>
              <a:buNone/>
              <a:defRPr sz="5600"/>
            </a:lvl4pPr>
            <a:lvl5pPr lvl="4" algn="ctr">
              <a:lnSpc>
                <a:spcPct val="100000"/>
              </a:lnSpc>
              <a:spcBef>
                <a:spcPts val="0"/>
              </a:spcBef>
              <a:spcAft>
                <a:spcPts val="0"/>
              </a:spcAft>
              <a:buSzPts val="4200"/>
              <a:buNone/>
              <a:defRPr sz="5600"/>
            </a:lvl5pPr>
            <a:lvl6pPr lvl="5" algn="ctr">
              <a:lnSpc>
                <a:spcPct val="100000"/>
              </a:lnSpc>
              <a:spcBef>
                <a:spcPts val="0"/>
              </a:spcBef>
              <a:spcAft>
                <a:spcPts val="0"/>
              </a:spcAft>
              <a:buSzPts val="4200"/>
              <a:buNone/>
              <a:defRPr sz="5600"/>
            </a:lvl6pPr>
            <a:lvl7pPr lvl="6" algn="ctr">
              <a:lnSpc>
                <a:spcPct val="100000"/>
              </a:lnSpc>
              <a:spcBef>
                <a:spcPts val="0"/>
              </a:spcBef>
              <a:spcAft>
                <a:spcPts val="0"/>
              </a:spcAft>
              <a:buSzPts val="4200"/>
              <a:buNone/>
              <a:defRPr sz="5600"/>
            </a:lvl7pPr>
            <a:lvl8pPr lvl="7" algn="ctr">
              <a:lnSpc>
                <a:spcPct val="100000"/>
              </a:lnSpc>
              <a:spcBef>
                <a:spcPts val="0"/>
              </a:spcBef>
              <a:spcAft>
                <a:spcPts val="0"/>
              </a:spcAft>
              <a:buSzPts val="4200"/>
              <a:buNone/>
              <a:defRPr sz="5600"/>
            </a:lvl8pPr>
            <a:lvl9pPr lvl="8" algn="ctr">
              <a:lnSpc>
                <a:spcPct val="100000"/>
              </a:lnSpc>
              <a:spcBef>
                <a:spcPts val="0"/>
              </a:spcBef>
              <a:spcAft>
                <a:spcPts val="0"/>
              </a:spcAft>
              <a:buSzPts val="4200"/>
              <a:buNone/>
              <a:defRPr sz="5600"/>
            </a:lvl9pPr>
          </a:lstStyle>
          <a:p>
            <a:endParaRPr/>
          </a:p>
        </p:txBody>
      </p:sp>
      <p:sp>
        <p:nvSpPr>
          <p:cNvPr id="729" name="Google Shape;729;p16"/>
          <p:cNvSpPr txBox="1">
            <a:spLocks noGrp="1"/>
          </p:cNvSpPr>
          <p:nvPr>
            <p:ph type="subTitle" idx="1"/>
          </p:nvPr>
        </p:nvSpPr>
        <p:spPr>
          <a:xfrm>
            <a:off x="7330300" y="4383100"/>
            <a:ext cx="3901600" cy="9408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2100"/>
              <a:buNone/>
              <a:defRPr sz="2667"/>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730" name="Google Shape;730;p16"/>
          <p:cNvSpPr txBox="1">
            <a:spLocks noGrp="1"/>
          </p:cNvSpPr>
          <p:nvPr>
            <p:ph type="title" idx="2"/>
          </p:nvPr>
        </p:nvSpPr>
        <p:spPr>
          <a:xfrm>
            <a:off x="4986800" y="1534100"/>
            <a:ext cx="6245200" cy="1334000"/>
          </a:xfrm>
          <a:prstGeom prst="rect">
            <a:avLst/>
          </a:prstGeom>
          <a:noFill/>
          <a:ln>
            <a:noFill/>
          </a:ln>
        </p:spPr>
        <p:txBody>
          <a:bodyPr spcFirstLastPara="1" wrap="square" lIns="0" tIns="0" rIns="0" bIns="0" anchor="ctr" anchorCtr="0">
            <a:noAutofit/>
          </a:bodyPr>
          <a:lstStyle>
            <a:lvl1pPr lvl="0" algn="r">
              <a:lnSpc>
                <a:spcPct val="100000"/>
              </a:lnSpc>
              <a:spcBef>
                <a:spcPts val="0"/>
              </a:spcBef>
              <a:spcAft>
                <a:spcPts val="0"/>
              </a:spcAft>
              <a:buSzPts val="7200"/>
              <a:buNone/>
              <a:defRPr sz="9600">
                <a:solidFill>
                  <a:schemeClr val="accent4"/>
                </a:solidFill>
              </a:defRPr>
            </a:lvl1pPr>
            <a:lvl2pPr lvl="1" algn="ctr">
              <a:lnSpc>
                <a:spcPct val="100000"/>
              </a:lnSpc>
              <a:spcBef>
                <a:spcPts val="0"/>
              </a:spcBef>
              <a:spcAft>
                <a:spcPts val="0"/>
              </a:spcAft>
              <a:buSzPts val="7200"/>
              <a:buNone/>
              <a:defRPr sz="9600"/>
            </a:lvl2pPr>
            <a:lvl3pPr lvl="2" algn="ctr">
              <a:lnSpc>
                <a:spcPct val="100000"/>
              </a:lnSpc>
              <a:spcBef>
                <a:spcPts val="0"/>
              </a:spcBef>
              <a:spcAft>
                <a:spcPts val="0"/>
              </a:spcAft>
              <a:buSzPts val="7200"/>
              <a:buNone/>
              <a:defRPr sz="9600"/>
            </a:lvl3pPr>
            <a:lvl4pPr lvl="3" algn="ctr">
              <a:lnSpc>
                <a:spcPct val="100000"/>
              </a:lnSpc>
              <a:spcBef>
                <a:spcPts val="0"/>
              </a:spcBef>
              <a:spcAft>
                <a:spcPts val="0"/>
              </a:spcAft>
              <a:buSzPts val="7200"/>
              <a:buNone/>
              <a:defRPr sz="9600"/>
            </a:lvl4pPr>
            <a:lvl5pPr lvl="4" algn="ctr">
              <a:lnSpc>
                <a:spcPct val="100000"/>
              </a:lnSpc>
              <a:spcBef>
                <a:spcPts val="0"/>
              </a:spcBef>
              <a:spcAft>
                <a:spcPts val="0"/>
              </a:spcAft>
              <a:buSzPts val="7200"/>
              <a:buNone/>
              <a:defRPr sz="9600"/>
            </a:lvl5pPr>
            <a:lvl6pPr lvl="5" algn="ctr">
              <a:lnSpc>
                <a:spcPct val="100000"/>
              </a:lnSpc>
              <a:spcBef>
                <a:spcPts val="0"/>
              </a:spcBef>
              <a:spcAft>
                <a:spcPts val="0"/>
              </a:spcAft>
              <a:buSzPts val="7200"/>
              <a:buNone/>
              <a:defRPr sz="9600"/>
            </a:lvl6pPr>
            <a:lvl7pPr lvl="6" algn="ctr">
              <a:lnSpc>
                <a:spcPct val="100000"/>
              </a:lnSpc>
              <a:spcBef>
                <a:spcPts val="0"/>
              </a:spcBef>
              <a:spcAft>
                <a:spcPts val="0"/>
              </a:spcAft>
              <a:buSzPts val="7200"/>
              <a:buNone/>
              <a:defRPr sz="9600"/>
            </a:lvl7pPr>
            <a:lvl8pPr lvl="7" algn="ctr">
              <a:lnSpc>
                <a:spcPct val="100000"/>
              </a:lnSpc>
              <a:spcBef>
                <a:spcPts val="0"/>
              </a:spcBef>
              <a:spcAft>
                <a:spcPts val="0"/>
              </a:spcAft>
              <a:buSzPts val="7200"/>
              <a:buNone/>
              <a:defRPr sz="9600"/>
            </a:lvl8pPr>
            <a:lvl9pPr lvl="8" algn="ctr">
              <a:lnSpc>
                <a:spcPct val="100000"/>
              </a:lnSpc>
              <a:spcBef>
                <a:spcPts val="0"/>
              </a:spcBef>
              <a:spcAft>
                <a:spcPts val="0"/>
              </a:spcAft>
              <a:buSzPts val="7200"/>
              <a:buNone/>
              <a:defRPr sz="9600"/>
            </a:lvl9pPr>
          </a:lstStyle>
          <a:p>
            <a:endParaRPr/>
          </a:p>
        </p:txBody>
      </p:sp>
    </p:spTree>
    <p:extLst>
      <p:ext uri="{BB962C8B-B14F-4D97-AF65-F5344CB8AC3E}">
        <p14:creationId xmlns:p14="http://schemas.microsoft.com/office/powerpoint/2010/main" val="3152268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649C-8C04-4574-AA41-E334F0E80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E5CF5E05-1248-4122-A600-515EB8C0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301E49C9-6785-4409-AAC1-28D8D223DEF7}"/>
              </a:ext>
            </a:extLst>
          </p:cNvPr>
          <p:cNvSpPr>
            <a:spLocks noGrp="1"/>
          </p:cNvSpPr>
          <p:nvPr>
            <p:ph type="dt" sz="half" idx="10"/>
          </p:nvPr>
        </p:nvSpPr>
        <p:spPr>
          <a:xfrm>
            <a:off x="1606296" y="4984749"/>
            <a:ext cx="2743200" cy="365125"/>
          </a:xfrm>
          <a:prstGeom prst="rect">
            <a:avLst/>
          </a:prstGeom>
        </p:spPr>
        <p:txBody>
          <a:bodyPr/>
          <a:lstStyle/>
          <a:p>
            <a:fld id="{901E30D9-5E62-49B4-AD60-5342B66B4BFA}" type="datetimeFigureOut">
              <a:rPr lang="vi-VN" smtClean="0"/>
              <a:t>15/04/2022</a:t>
            </a:fld>
            <a:endParaRPr lang="vi-VN"/>
          </a:p>
        </p:txBody>
      </p:sp>
      <p:sp>
        <p:nvSpPr>
          <p:cNvPr id="5" name="Footer Placeholder 4">
            <a:extLst>
              <a:ext uri="{FF2B5EF4-FFF2-40B4-BE49-F238E27FC236}">
                <a16:creationId xmlns:a16="http://schemas.microsoft.com/office/drawing/2014/main" id="{50E5E656-EF08-4E3E-9CF1-1C12FF0A5823}"/>
              </a:ext>
            </a:extLst>
          </p:cNvPr>
          <p:cNvSpPr>
            <a:spLocks noGrp="1"/>
          </p:cNvSpPr>
          <p:nvPr>
            <p:ph type="ftr" sz="quarter" idx="11"/>
          </p:nvPr>
        </p:nvSpPr>
        <p:spPr>
          <a:xfrm>
            <a:off x="3965448" y="5441949"/>
            <a:ext cx="4114800" cy="365125"/>
          </a:xfrm>
        </p:spPr>
        <p:txBody>
          <a:bodyPr/>
          <a:lstStyle/>
          <a:p>
            <a:endParaRPr lang="vi-VN" dirty="0"/>
          </a:p>
        </p:txBody>
      </p:sp>
      <p:sp>
        <p:nvSpPr>
          <p:cNvPr id="6" name="Slide Number Placeholder 5">
            <a:extLst>
              <a:ext uri="{FF2B5EF4-FFF2-40B4-BE49-F238E27FC236}">
                <a16:creationId xmlns:a16="http://schemas.microsoft.com/office/drawing/2014/main" id="{E376143C-E7CB-4CAE-AEE6-58B307254450}"/>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32712980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0766-F590-4DCC-8E99-93C268DF1A3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32AFF9B-18E6-43FC-A74D-3D5B0E2776F1}"/>
              </a:ext>
            </a:extLst>
          </p:cNvPr>
          <p:cNvSpPr>
            <a:spLocks noGrp="1"/>
          </p:cNvSpPr>
          <p:nvPr>
            <p:ph idx="1"/>
          </p:nvPr>
        </p:nvSpPr>
        <p:spPr>
          <a:xfrm>
            <a:off x="658368" y="1690689"/>
            <a:ext cx="9290304" cy="132556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2DEF1D3F-0551-47E0-B7E0-ECE12792C7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3916E80-DA42-4419-8ED2-5EEA9B6BD3D5}"/>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618953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8F7A-B220-4F08-A41D-8CF7D5ED25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D9BFEB14-4AE6-4DDC-BFF9-FEF584BD5D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5F12222-E48A-4437-B84E-D617DB87D715}"/>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5" name="Footer Placeholder 4">
            <a:extLst>
              <a:ext uri="{FF2B5EF4-FFF2-40B4-BE49-F238E27FC236}">
                <a16:creationId xmlns:a16="http://schemas.microsoft.com/office/drawing/2014/main" id="{B5AC86B8-1EFB-4298-9A4B-36E63ABD5F7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194E620-B51F-4CB7-9C7F-D2A082567DED}"/>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22443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E04BF-DDBF-4225-A346-418F79B7ED2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1E2BA872-B315-4862-B8EB-0D14E89BA3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C52E123E-B235-4356-A9D9-7A197525E1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2F862BE9-BAF9-41CC-A5BA-5368095C1BE4}"/>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6" name="Footer Placeholder 5">
            <a:extLst>
              <a:ext uri="{FF2B5EF4-FFF2-40B4-BE49-F238E27FC236}">
                <a16:creationId xmlns:a16="http://schemas.microsoft.com/office/drawing/2014/main" id="{35F1C79A-0F20-4742-B812-28BC176259F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2AF3093-B7EE-4A72-88A4-2AD0C02088BF}"/>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281715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D38BA-475E-4B2E-B347-901DC6EBF60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77006DEF-A392-4B76-9014-417B25CF3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1CF420-AEAD-46F8-8475-5F2C1DE66C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97927E11-A1A1-47B4-B6FD-793DEF0C7F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1FF2DDA-0551-4F05-8C05-A44A6008F9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7078C9F0-65B6-4B16-8F29-63902CEF19F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8" name="Footer Placeholder 7">
            <a:extLst>
              <a:ext uri="{FF2B5EF4-FFF2-40B4-BE49-F238E27FC236}">
                <a16:creationId xmlns:a16="http://schemas.microsoft.com/office/drawing/2014/main" id="{1E6EE2F8-D6DD-4290-8A63-C7064590E2B2}"/>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9EA55415-D08D-4632-955A-B19CB157856B}"/>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3528748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C956-A8B7-4FAD-84C2-45099D4B427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E5646AC6-E32E-4E70-9794-A86B28BADB98}"/>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4" name="Footer Placeholder 3">
            <a:extLst>
              <a:ext uri="{FF2B5EF4-FFF2-40B4-BE49-F238E27FC236}">
                <a16:creationId xmlns:a16="http://schemas.microsoft.com/office/drawing/2014/main" id="{BE8F1E8C-1741-4574-A353-98E84095B4D6}"/>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D3B90CEF-DAD9-41CD-8A1A-F35B00E8877F}"/>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402408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03236B-4D7B-4753-A998-8E5BE7A1825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3" name="Footer Placeholder 2">
            <a:extLst>
              <a:ext uri="{FF2B5EF4-FFF2-40B4-BE49-F238E27FC236}">
                <a16:creationId xmlns:a16="http://schemas.microsoft.com/office/drawing/2014/main" id="{74768B91-B6B1-4477-8F2C-641F306873E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1C0437D-4795-4178-A958-5A4E3E589981}"/>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353062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873F3-AD2D-4B58-A064-6CE00D8F9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51CC0641-FAAD-4508-A174-ECEE4A871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6BE70538-CFB4-4154-8604-D8EF4A531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4601BA-D959-4CC1-A340-007493C3C167}"/>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t>15/04/2022</a:t>
            </a:fld>
            <a:endParaRPr lang="vi-VN"/>
          </a:p>
        </p:txBody>
      </p:sp>
      <p:sp>
        <p:nvSpPr>
          <p:cNvPr id="6" name="Footer Placeholder 5">
            <a:extLst>
              <a:ext uri="{FF2B5EF4-FFF2-40B4-BE49-F238E27FC236}">
                <a16:creationId xmlns:a16="http://schemas.microsoft.com/office/drawing/2014/main" id="{BE8B9F5E-6B26-474B-8A62-93FD56FA4AE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EB09666C-82B7-42ED-8EF1-772D5E770421}"/>
              </a:ext>
            </a:extLst>
          </p:cNvPr>
          <p:cNvSpPr>
            <a:spLocks noGrp="1"/>
          </p:cNvSpPr>
          <p:nvPr>
            <p:ph type="sldNum" sz="quarter" idx="12"/>
          </p:nvPr>
        </p:nvSpPr>
        <p:spPr/>
        <p:txBody>
          <a:bodyPr/>
          <a:lstStyle/>
          <a:p>
            <a:fld id="{30CA17DC-8BB5-4F79-99B2-618876267F31}" type="slidenum">
              <a:rPr lang="vi-VN" smtClean="0"/>
              <a:t>‹#›</a:t>
            </a:fld>
            <a:endParaRPr lang="vi-VN"/>
          </a:p>
        </p:txBody>
      </p:sp>
    </p:spTree>
    <p:extLst>
      <p:ext uri="{BB962C8B-B14F-4D97-AF65-F5344CB8AC3E}">
        <p14:creationId xmlns:p14="http://schemas.microsoft.com/office/powerpoint/2010/main" val="1510413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D16813-132C-4A3C-A608-9F69543914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vi-VN" dirty="0"/>
          </a:p>
        </p:txBody>
      </p:sp>
      <p:sp>
        <p:nvSpPr>
          <p:cNvPr id="3" name="Text Placeholder 2">
            <a:extLst>
              <a:ext uri="{FF2B5EF4-FFF2-40B4-BE49-F238E27FC236}">
                <a16:creationId xmlns:a16="http://schemas.microsoft.com/office/drawing/2014/main" id="{03AD339C-F088-48F4-AA6D-43AFCD2F7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1C75D303-27D7-4B8A-B5B3-48283A3EF0C4}"/>
              </a:ext>
            </a:extLst>
          </p:cNvPr>
          <p:cNvSpPr>
            <a:spLocks noGrp="1"/>
          </p:cNvSpPr>
          <p:nvPr>
            <p:ph type="ftr" sz="quarter" idx="3"/>
          </p:nvPr>
        </p:nvSpPr>
        <p:spPr>
          <a:xfrm>
            <a:off x="4495800" y="482930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dirty="0"/>
          </a:p>
        </p:txBody>
      </p:sp>
      <p:sp>
        <p:nvSpPr>
          <p:cNvPr id="6" name="Slide Number Placeholder 5">
            <a:extLst>
              <a:ext uri="{FF2B5EF4-FFF2-40B4-BE49-F238E27FC236}">
                <a16:creationId xmlns:a16="http://schemas.microsoft.com/office/drawing/2014/main" id="{4D7DF38F-ABF0-4A2D-9023-1F1B314CCE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A17DC-8BB5-4F79-99B2-618876267F31}" type="slidenum">
              <a:rPr lang="vi-VN" smtClean="0"/>
              <a:t>‹#›</a:t>
            </a:fld>
            <a:endParaRPr lang="vi-VN"/>
          </a:p>
        </p:txBody>
      </p:sp>
      <p:sp>
        <p:nvSpPr>
          <p:cNvPr id="7" name="TextBox 6">
            <a:extLst>
              <a:ext uri="{FF2B5EF4-FFF2-40B4-BE49-F238E27FC236}">
                <a16:creationId xmlns:a16="http://schemas.microsoft.com/office/drawing/2014/main" id="{44B979FC-7C1D-4118-ABF9-ECD010299312}"/>
              </a:ext>
            </a:extLst>
          </p:cNvPr>
          <p:cNvSpPr txBox="1"/>
          <p:nvPr userDrawn="1"/>
        </p:nvSpPr>
        <p:spPr>
          <a:xfrm>
            <a:off x="1261872" y="230188"/>
            <a:ext cx="4041648" cy="27699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1200" dirty="0">
                <a:solidFill>
                  <a:schemeClr val="bg1">
                    <a:lumMod val="50000"/>
                  </a:schemeClr>
                </a:solidFill>
              </a:rPr>
              <a:t>M-Pink</a:t>
            </a:r>
            <a:r>
              <a:rPr lang="en-US" sz="900" dirty="0">
                <a:solidFill>
                  <a:schemeClr val="bg1">
                    <a:lumMod val="50000"/>
                  </a:schemeClr>
                </a:solidFill>
              </a:rPr>
              <a:t> </a:t>
            </a:r>
            <a:endParaRPr lang="vi-VN" sz="900" dirty="0">
              <a:solidFill>
                <a:schemeClr val="bg1">
                  <a:lumMod val="50000"/>
                </a:schemeClr>
              </a:solidFill>
            </a:endParaRPr>
          </a:p>
        </p:txBody>
      </p:sp>
    </p:spTree>
    <p:extLst>
      <p:ext uri="{BB962C8B-B14F-4D97-AF65-F5344CB8AC3E}">
        <p14:creationId xmlns:p14="http://schemas.microsoft.com/office/powerpoint/2010/main" val="4227118903"/>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audio" Target="../media/audio2.wav"/><Relationship Id="rId7"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3.xml"/><Relationship Id="rId6" Type="http://schemas.openxmlformats.org/officeDocument/2006/relationships/image" Target="../media/image5.gif"/><Relationship Id="rId5" Type="http://schemas.openxmlformats.org/officeDocument/2006/relationships/audio" Target="../media/audio4.wav"/><Relationship Id="rId4" Type="http://schemas.openxmlformats.org/officeDocument/2006/relationships/audio" Target="../media/audio3.wav"/><Relationship Id="rId9" Type="http://schemas.openxmlformats.org/officeDocument/2006/relationships/image" Target="../media/image7.wmf"/></Relationships>
</file>

<file path=ppt/slides/_rels/slide7.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audio" Target="../media/audio2.wav"/><Relationship Id="rId7"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3.xml"/><Relationship Id="rId6" Type="http://schemas.openxmlformats.org/officeDocument/2006/relationships/image" Target="../media/image5.gif"/><Relationship Id="rId5" Type="http://schemas.openxmlformats.org/officeDocument/2006/relationships/audio" Target="../media/audio4.wav"/><Relationship Id="rId4" Type="http://schemas.openxmlformats.org/officeDocument/2006/relationships/audio" Target="../media/audio3.wav"/><Relationship Id="rId9" Type="http://schemas.openxmlformats.org/officeDocument/2006/relationships/image" Target="../media/image7.wmf"/></Relationships>
</file>

<file path=ppt/slides/_rels/slide8.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audio" Target="../media/audio2.wav"/><Relationship Id="rId7"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3.xml"/><Relationship Id="rId6" Type="http://schemas.openxmlformats.org/officeDocument/2006/relationships/image" Target="../media/image5.gif"/><Relationship Id="rId5" Type="http://schemas.openxmlformats.org/officeDocument/2006/relationships/audio" Target="../media/audio4.wav"/><Relationship Id="rId4" Type="http://schemas.openxmlformats.org/officeDocument/2006/relationships/audio" Target="../media/audio3.wav"/><Relationship Id="rId9" Type="http://schemas.openxmlformats.org/officeDocument/2006/relationships/image" Target="../media/image7.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39D9F7-B31C-476A-933C-011E17574997}"/>
              </a:ext>
            </a:extLst>
          </p:cNvPr>
          <p:cNvSpPr txBox="1"/>
          <p:nvPr/>
        </p:nvSpPr>
        <p:spPr>
          <a:xfrm>
            <a:off x="-283623" y="1977444"/>
            <a:ext cx="12192000" cy="830997"/>
          </a:xfrm>
          <a:prstGeom prst="rect">
            <a:avLst/>
          </a:prstGeom>
          <a:noFill/>
        </p:spPr>
        <p:txBody>
          <a:bodyPr wrap="square" rtlCol="0">
            <a:spAutoFit/>
          </a:bodyPr>
          <a:lstStyle/>
          <a:p>
            <a:pPr algn="ctr"/>
            <a:r>
              <a:rPr lang="en-US" sz="4800" b="1" dirty="0" smtClean="0">
                <a:solidFill>
                  <a:srgbClr val="FF5757"/>
                </a:solidFill>
                <a:latin typeface="Times New Roman" panose="02020603050405020304" pitchFamily="18" charset="0"/>
                <a:cs typeface="Times New Roman" panose="02020603050405020304" pitchFamily="18" charset="0"/>
              </a:rPr>
              <a:t>HĐNGCK:</a:t>
            </a:r>
            <a:endParaRPr lang="vi-VN" sz="4800" b="1" dirty="0">
              <a:solidFill>
                <a:srgbClr val="FF5757"/>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C416AFC0-3B75-4E1C-83F5-EFBEFF77DAAC}"/>
              </a:ext>
            </a:extLst>
          </p:cNvPr>
          <p:cNvSpPr txBox="1"/>
          <p:nvPr/>
        </p:nvSpPr>
        <p:spPr>
          <a:xfrm>
            <a:off x="-169714" y="2900638"/>
            <a:ext cx="12192000" cy="1631216"/>
          </a:xfrm>
          <a:prstGeom prst="rect">
            <a:avLst/>
          </a:prstGeom>
          <a:noFill/>
        </p:spPr>
        <p:txBody>
          <a:bodyPr wrap="square" rtlCol="0">
            <a:spAutoFit/>
          </a:bodyPr>
          <a:lstStyle/>
          <a:p>
            <a:pPr algn="ctr">
              <a:spcBef>
                <a:spcPct val="50000"/>
              </a:spcBef>
            </a:pPr>
            <a:r>
              <a:rPr lang="vi-VN" sz="4000" b="1" dirty="0" smtClean="0">
                <a:latin typeface="+mj-lt"/>
              </a:rPr>
              <a:t> GIÁO DỤC </a:t>
            </a:r>
            <a:r>
              <a:rPr lang="en-US" sz="4000" b="1" dirty="0" smtClean="0">
                <a:latin typeface="Times New Roman" panose="02020603050405020304" pitchFamily="18" charset="0"/>
                <a:cs typeface="Times New Roman" panose="02020603050405020304" pitchFamily="18" charset="0"/>
              </a:rPr>
              <a:t>QUYỀN VÀ BỔN PHẬN TRẺ EM</a:t>
            </a:r>
          </a:p>
          <a:p>
            <a:pPr algn="ctr">
              <a:spcBef>
                <a:spcPct val="50000"/>
              </a:spcBef>
            </a:pPr>
            <a:r>
              <a:rPr lang="en-US" sz="4000" b="1" dirty="0" smtClean="0">
                <a:latin typeface="Times New Roman" panose="02020603050405020304" pitchFamily="18" charset="0"/>
                <a:cs typeface="Times New Roman" panose="02020603050405020304" pitchFamily="18" charset="0"/>
              </a:rPr>
              <a:t> CHỦ ĐỀ 2: GIA ĐÌNH</a:t>
            </a:r>
            <a:endParaRPr lang="en-US" altLang="en-US" sz="1600" b="1" dirty="0">
              <a:solidFill>
                <a:srgbClr val="FF33CC"/>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5BD05909-FDFA-4667-9465-66D2146B13D2}"/>
              </a:ext>
            </a:extLst>
          </p:cNvPr>
          <p:cNvSpPr/>
          <p:nvPr/>
        </p:nvSpPr>
        <p:spPr bwMode="auto">
          <a:xfrm>
            <a:off x="2687786" y="658120"/>
            <a:ext cx="6477000" cy="381000"/>
          </a:xfrm>
          <a:prstGeom prst="rect">
            <a:avLst/>
          </a:prstGeom>
          <a:ln>
            <a:headEnd type="none" w="med" len="med"/>
            <a:tailEnd type="none" w="med" len="med"/>
          </a:ln>
        </p:spPr>
        <p:style>
          <a:lnRef idx="3">
            <a:schemeClr val="lt1"/>
          </a:lnRef>
          <a:fillRef idx="1">
            <a:schemeClr val="accent1"/>
          </a:fillRef>
          <a:effectRef idx="1">
            <a:schemeClr val="accent1"/>
          </a:effectRef>
          <a:fontRef idx="minor">
            <a:schemeClr val="lt1"/>
          </a:fontRef>
        </p:style>
        <p:txBody>
          <a:bodyPr/>
          <a:lstStyle/>
          <a:p>
            <a:pPr algn="ctr" eaLnBrk="1" hangingPunct="1">
              <a:defRPr/>
            </a:pPr>
            <a:r>
              <a:rPr lang="en-US" sz="2000" b="1" dirty="0">
                <a:solidFill>
                  <a:schemeClr val="bg1"/>
                </a:solidFill>
                <a:latin typeface="Times New Roman" panose="02020603050405020304" pitchFamily="18" charset="0"/>
                <a:cs typeface="Times New Roman" panose="02020603050405020304" pitchFamily="18" charset="0"/>
              </a:rPr>
              <a:t>TRƯỜNG </a:t>
            </a:r>
            <a:r>
              <a:rPr lang="en-US" sz="2000" b="1" dirty="0" smtClean="0">
                <a:solidFill>
                  <a:schemeClr val="bg1"/>
                </a:solidFill>
                <a:latin typeface="Times New Roman" panose="02020603050405020304" pitchFamily="18" charset="0"/>
                <a:cs typeface="Times New Roman" panose="02020603050405020304" pitchFamily="18" charset="0"/>
              </a:rPr>
              <a:t>TIỂU HỌC </a:t>
            </a:r>
            <a:r>
              <a:rPr lang="en-US" sz="2000" b="1" dirty="0" smtClean="0">
                <a:solidFill>
                  <a:schemeClr val="bg1"/>
                </a:solidFill>
                <a:latin typeface="Times New Roman" panose="02020603050405020304" pitchFamily="18" charset="0"/>
                <a:cs typeface="Times New Roman" panose="02020603050405020304" pitchFamily="18" charset="0"/>
              </a:rPr>
              <a:t>PHÚC LỢI</a:t>
            </a:r>
            <a:endParaRPr lang="en-US" sz="20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502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4980851"/>
          </a:xfrm>
          <a:prstGeom prst="rect">
            <a:avLst/>
          </a:prstGeom>
        </p:spPr>
        <p:txBody>
          <a:bodyPr wrap="square">
            <a:spAutoFit/>
          </a:bodyPr>
          <a:lstStyle/>
          <a:p>
            <a:pPr>
              <a:spcAft>
                <a:spcPts val="500"/>
              </a:spcAft>
            </a:pPr>
            <a:r>
              <a:rPr lang="en-US" sz="2400" b="1" smtClean="0">
                <a:solidFill>
                  <a:srgbClr val="FF0000"/>
                </a:solidFill>
                <a:latin typeface="Times New Roman" panose="02020603050405020304" pitchFamily="18" charset="0"/>
                <a:cs typeface="Times New Roman" panose="02020603050405020304" pitchFamily="18" charset="0"/>
              </a:rPr>
              <a:t>3. HOẠT ĐỘNG 3. Bài tập</a:t>
            </a:r>
            <a:r>
              <a:rPr lang="vi-VN" sz="2400" b="1" smtClean="0">
                <a:solidFill>
                  <a:srgbClr val="FF0000"/>
                </a:solidFill>
                <a:latin typeface="Times New Roman" panose="02020603050405020304" pitchFamily="18" charset="0"/>
                <a:cs typeface="Times New Roman" panose="02020603050405020304" pitchFamily="18" charset="0"/>
              </a:rPr>
              <a:t>2</a:t>
            </a:r>
            <a:r>
              <a:rPr lang="en-US" sz="2400" b="1" smtClean="0">
                <a:solidFill>
                  <a:srgbClr val="FF0000"/>
                </a:solidFill>
                <a:latin typeface="Times New Roman" panose="02020603050405020304" pitchFamily="18" charset="0"/>
                <a:cs typeface="Times New Roman" panose="02020603050405020304" pitchFamily="18" charset="0"/>
              </a:rPr>
              <a:t>.</a:t>
            </a:r>
            <a:r>
              <a:rPr lang="vi-VN" sz="2400" b="1" smtClean="0">
                <a:solidFill>
                  <a:srgbClr val="FF0000"/>
                </a:solidFill>
                <a:latin typeface="Times New Roman" panose="02020603050405020304" pitchFamily="18" charset="0"/>
                <a:cs typeface="Times New Roman" panose="02020603050405020304" pitchFamily="18" charset="0"/>
              </a:rPr>
              <a:t> </a:t>
            </a:r>
            <a:r>
              <a:rPr lang="vi-VN" sz="2400" b="1">
                <a:solidFill>
                  <a:srgbClr val="FF0000"/>
                </a:solidFill>
                <a:latin typeface="Times New Roman" panose="02020603050405020304" pitchFamily="18" charset="0"/>
                <a:cs typeface="Times New Roman" panose="02020603050405020304" pitchFamily="18" charset="0"/>
              </a:rPr>
              <a:t>Em hãy quan sát và cho biết nội dung bức ảnh. Đánh </a:t>
            </a:r>
            <a:r>
              <a:rPr lang="vi-VN" sz="2400" b="1" smtClean="0">
                <a:solidFill>
                  <a:srgbClr val="FF0000"/>
                </a:solidFill>
                <a:latin typeface="Times New Roman" panose="02020603050405020304" pitchFamily="18" charset="0"/>
                <a:cs typeface="Times New Roman" panose="02020603050405020304" pitchFamily="18" charset="0"/>
              </a:rPr>
              <a:t>dấu</a:t>
            </a:r>
            <a:r>
              <a:rPr lang="vi-VN" sz="2400" b="1">
                <a:solidFill>
                  <a:srgbClr val="FF0000"/>
                </a:solidFill>
                <a:latin typeface="Times New Roman" panose="02020603050405020304" pitchFamily="18" charset="0"/>
                <a:cs typeface="Times New Roman" panose="02020603050405020304" pitchFamily="18" charset="0"/>
              </a:rPr>
              <a:t> </a:t>
            </a:r>
            <a:r>
              <a:rPr lang="vi-VN" sz="2400" b="1" smtClean="0">
                <a:solidFill>
                  <a:srgbClr val="FF0000"/>
                </a:solidFill>
                <a:latin typeface="Times New Roman" panose="02020603050405020304" pitchFamily="18" charset="0"/>
                <a:cs typeface="Times New Roman" panose="02020603050405020304" pitchFamily="18" charset="0"/>
              </a:rPr>
              <a:t>X </a:t>
            </a:r>
            <a:r>
              <a:rPr lang="vi-VN" sz="2400" b="1">
                <a:solidFill>
                  <a:srgbClr val="FF0000"/>
                </a:solidFill>
                <a:latin typeface="Times New Roman" panose="02020603050405020304" pitchFamily="18" charset="0"/>
                <a:cs typeface="Times New Roman" panose="02020603050405020304" pitchFamily="18" charset="0"/>
              </a:rPr>
              <a:t>vào ô </a:t>
            </a:r>
            <a:r>
              <a:rPr lang="vi-VN" sz="2400" b="1" smtClean="0">
                <a:solidFill>
                  <a:srgbClr val="FF0000"/>
                </a:solidFill>
                <a:latin typeface="Times New Roman" panose="02020603050405020304" pitchFamily="18" charset="0"/>
                <a:cs typeface="Times New Roman" panose="02020603050405020304" pitchFamily="18" charset="0"/>
              </a:rPr>
              <a:t>trống em </a:t>
            </a:r>
            <a:r>
              <a:rPr lang="vi-VN" sz="2400" b="1">
                <a:solidFill>
                  <a:srgbClr val="FF0000"/>
                </a:solidFill>
                <a:latin typeface="Times New Roman" panose="02020603050405020304" pitchFamily="18" charset="0"/>
                <a:cs typeface="Times New Roman" panose="02020603050405020304" pitchFamily="18" charset="0"/>
              </a:rPr>
              <a:t>cho là thích hợp:</a:t>
            </a:r>
          </a:p>
          <a:p>
            <a:pPr>
              <a:spcAft>
                <a:spcPts val="500"/>
              </a:spcAft>
            </a:pPr>
            <a:r>
              <a:rPr lang="vi-VN" sz="2400" b="1">
                <a:solidFill>
                  <a:srgbClr val="5E5200"/>
                </a:solidFill>
                <a:latin typeface="Times New Roman" panose="02020603050405020304" pitchFamily="18" charset="0"/>
                <a:cs typeface="Times New Roman" panose="02020603050405020304" pitchFamily="18" charset="0"/>
              </a:rPr>
              <a:t> </a:t>
            </a:r>
            <a:r>
              <a:rPr lang="vi-VN" sz="2400" b="1" smtClean="0">
                <a:solidFill>
                  <a:srgbClr val="5E5200"/>
                </a:solidFill>
                <a:latin typeface="Times New Roman" panose="02020603050405020304" pitchFamily="18" charset="0"/>
                <a:cs typeface="Times New Roman" panose="02020603050405020304" pitchFamily="18" charset="0"/>
              </a:rPr>
              <a:t>      Bố </a:t>
            </a:r>
            <a:r>
              <a:rPr lang="vi-VN" sz="2400" b="1">
                <a:solidFill>
                  <a:srgbClr val="5E5200"/>
                </a:solidFill>
                <a:latin typeface="Times New Roman" panose="02020603050405020304" pitchFamily="18" charset="0"/>
                <a:cs typeface="Times New Roman" panose="02020603050405020304" pitchFamily="18" charset="0"/>
              </a:rPr>
              <a:t>mẹ là người vùng cao </a:t>
            </a:r>
            <a:r>
              <a:rPr lang="vi-VN" sz="2400" b="1" smtClean="0">
                <a:solidFill>
                  <a:srgbClr val="5E5200"/>
                </a:solidFill>
                <a:latin typeface="Times New Roman" panose="02020603050405020304" pitchFamily="18" charset="0"/>
                <a:cs typeface="Times New Roman" panose="02020603050405020304" pitchFamily="18" charset="0"/>
              </a:rPr>
              <a:t>dẫn</a:t>
            </a:r>
            <a:r>
              <a:rPr lang="vi-VN" sz="2400" b="1">
                <a:latin typeface="Times New Roman" panose="02020603050405020304" pitchFamily="18" charset="0"/>
                <a:cs typeface="Times New Roman" panose="02020603050405020304" pitchFamily="18" charset="0"/>
              </a:rPr>
              <a:t> </a:t>
            </a:r>
            <a:r>
              <a:rPr lang="vi-VN" sz="2400" b="1" smtClean="0">
                <a:solidFill>
                  <a:srgbClr val="6E6200"/>
                </a:solidFill>
                <a:latin typeface="Times New Roman" panose="02020603050405020304" pitchFamily="18" charset="0"/>
                <a:cs typeface="Times New Roman" panose="02020603050405020304" pitchFamily="18" charset="0"/>
              </a:rPr>
              <a:t>con </a:t>
            </a:r>
            <a:r>
              <a:rPr lang="vi-VN" sz="2400" b="1">
                <a:solidFill>
                  <a:srgbClr val="6E6200"/>
                </a:solidFill>
                <a:latin typeface="Times New Roman" panose="02020603050405020304" pitchFamily="18" charset="0"/>
                <a:cs typeface="Times New Roman" panose="02020603050405020304" pitchFamily="18" charset="0"/>
              </a:rPr>
              <a:t>đ</a:t>
            </a:r>
            <a:r>
              <a:rPr lang="vi-VN" sz="2400" b="1" smtClean="0">
                <a:solidFill>
                  <a:srgbClr val="6E6200"/>
                </a:solidFill>
                <a:latin typeface="Times New Roman" panose="02020603050405020304" pitchFamily="18" charset="0"/>
                <a:cs typeface="Times New Roman" panose="02020603050405020304" pitchFamily="18" charset="0"/>
              </a:rPr>
              <a:t>i chơi</a:t>
            </a:r>
            <a:r>
              <a:rPr lang="vi-VN" sz="2400" b="1">
                <a:solidFill>
                  <a:srgbClr val="6E6200"/>
                </a:solidFill>
                <a:latin typeface="Times New Roman" panose="02020603050405020304" pitchFamily="18" charset="0"/>
                <a:cs typeface="Times New Roman" panose="02020603050405020304" pitchFamily="18" charset="0"/>
              </a:rPr>
              <a:t>. </a:t>
            </a: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Cuộc </a:t>
            </a:r>
            <a:r>
              <a:rPr lang="vi-VN" sz="2400" b="1">
                <a:solidFill>
                  <a:srgbClr val="6E6200"/>
                </a:solidFill>
                <a:latin typeface="Times New Roman" panose="02020603050405020304" pitchFamily="18" charset="0"/>
                <a:cs typeface="Times New Roman" panose="02020603050405020304" pitchFamily="18" charset="0"/>
              </a:rPr>
              <a:t>sống thật vui tươi, hạnh </a:t>
            </a:r>
            <a:r>
              <a:rPr lang="vi-VN" sz="2400" b="1" smtClean="0">
                <a:solidFill>
                  <a:srgbClr val="6E6200"/>
                </a:solidFill>
                <a:latin typeface="Times New Roman" panose="02020603050405020304" pitchFamily="18" charset="0"/>
                <a:cs typeface="Times New Roman" panose="02020603050405020304" pitchFamily="18" charset="0"/>
              </a:rPr>
              <a:t>phúc.</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Bố </a:t>
            </a:r>
            <a:r>
              <a:rPr lang="vi-VN" sz="2400" b="1">
                <a:solidFill>
                  <a:srgbClr val="6E6200"/>
                </a:solidFill>
                <a:latin typeface="Times New Roman" panose="02020603050405020304" pitchFamily="18" charset="0"/>
                <a:cs typeface="Times New Roman" panose="02020603050405020304" pitchFamily="18" charset="0"/>
              </a:rPr>
              <a:t>mẹ không quan tâm đến con cái. </a:t>
            </a: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Tiếng </a:t>
            </a:r>
            <a:r>
              <a:rPr lang="vi-VN" sz="2400" b="1">
                <a:solidFill>
                  <a:srgbClr val="6E6200"/>
                </a:solidFill>
                <a:latin typeface="Times New Roman" panose="02020603050405020304" pitchFamily="18" charset="0"/>
                <a:cs typeface="Times New Roman" panose="02020603050405020304" pitchFamily="18" charset="0"/>
              </a:rPr>
              <a:t>cười, niềm vui của </a:t>
            </a:r>
            <a:r>
              <a:rPr lang="vi-VN" sz="2400" b="1" smtClean="0">
                <a:solidFill>
                  <a:srgbClr val="6E6200"/>
                </a:solidFill>
                <a:latin typeface="Times New Roman" panose="02020603050405020304" pitchFamily="18" charset="0"/>
                <a:cs typeface="Times New Roman" panose="02020603050405020304" pitchFamily="18" charset="0"/>
              </a:rPr>
              <a:t>gia </a:t>
            </a:r>
            <a:r>
              <a:rPr lang="vi-VN" sz="2400" b="1">
                <a:solidFill>
                  <a:srgbClr val="6E6200"/>
                </a:solidFill>
                <a:latin typeface="Times New Roman" panose="02020603050405020304" pitchFamily="18" charset="0"/>
                <a:cs typeface="Times New Roman" panose="02020603050405020304" pitchFamily="18" charset="0"/>
              </a:rPr>
              <a:t>đình làm </a:t>
            </a: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vi-VN" sz="2400" b="1" smtClean="0">
                <a:solidFill>
                  <a:srgbClr val="6E6200"/>
                </a:solidFill>
                <a:latin typeface="Times New Roman" panose="02020603050405020304" pitchFamily="18" charset="0"/>
                <a:cs typeface="Times New Roman" panose="02020603050405020304" pitchFamily="18" charset="0"/>
              </a:rPr>
              <a:t>       mọi </a:t>
            </a:r>
            <a:r>
              <a:rPr lang="vi-VN" sz="2400" b="1">
                <a:solidFill>
                  <a:srgbClr val="6E6200"/>
                </a:solidFill>
                <a:latin typeface="Times New Roman" panose="02020603050405020304" pitchFamily="18" charset="0"/>
                <a:cs typeface="Times New Roman" panose="02020603050405020304" pitchFamily="18" charset="0"/>
              </a:rPr>
              <a:t>người xung quanh cũng ấm áp.</a:t>
            </a:r>
            <a:endParaRPr lang="vi-VN" sz="2400" b="1">
              <a:latin typeface="Times New Roman" panose="02020603050405020304" pitchFamily="18" charset="0"/>
              <a:cs typeface="Times New Roman" panose="02020603050405020304" pitchFamily="18" charset="0"/>
            </a:endParaRPr>
          </a:p>
          <a:p>
            <a:r>
              <a:rPr lang="vi-VN"/>
              <a:t/>
            </a:r>
            <a:br>
              <a:rPr lang="vi-VN"/>
            </a:br>
            <a:r>
              <a:rPr lang="en-US" smtClean="0"/>
              <a:t>.</a:t>
            </a: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nvGraphicFramePr>
        <p:xfrm>
          <a:off x="126125" y="3829997"/>
          <a:ext cx="785648" cy="677917"/>
        </p:xfrm>
        <a:graphic>
          <a:graphicData uri="http://schemas.openxmlformats.org/drawingml/2006/table">
            <a:tbl>
              <a:tblPr firstRow="1" bandRow="1">
                <a:tableStyleId>{5C22544A-7EE6-4342-B048-85BDC9FD1C3A}</a:tableStyleId>
              </a:tblPr>
              <a:tblGrid>
                <a:gridCol w="785648">
                  <a:extLst>
                    <a:ext uri="{9D8B030D-6E8A-4147-A177-3AD203B41FA5}">
                      <a16:colId xmlns:a16="http://schemas.microsoft.com/office/drawing/2014/main" val="2347065176"/>
                    </a:ext>
                  </a:extLst>
                </a:gridCol>
              </a:tblGrid>
              <a:tr h="677917">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nvGraphicFramePr>
        <p:xfrm>
          <a:off x="157657" y="2953934"/>
          <a:ext cx="754116" cy="752248"/>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752248">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41232" y="218689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smtClean="0">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8455" y="882869"/>
            <a:ext cx="5376042" cy="4918841"/>
          </a:xfrm>
          <a:prstGeom prst="rect">
            <a:avLst/>
          </a:prstGeom>
        </p:spPr>
      </p:pic>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2" name="Table 11"/>
          <p:cNvGraphicFramePr>
            <a:graphicFrameLocks noGrp="1"/>
          </p:cNvGraphicFramePr>
          <p:nvPr/>
        </p:nvGraphicFramePr>
        <p:xfrm>
          <a:off x="309401" y="3953444"/>
          <a:ext cx="450630" cy="431024"/>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1024">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nvGraphicFramePr>
        <p:xfrm>
          <a:off x="309400" y="2240633"/>
          <a:ext cx="450630" cy="434817"/>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4817">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spTree>
    <p:extLst>
      <p:ext uri="{BB962C8B-B14F-4D97-AF65-F5344CB8AC3E}">
        <p14:creationId xmlns:p14="http://schemas.microsoft.com/office/powerpoint/2010/main" val="326098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ppt_x"/>
                                          </p:val>
                                        </p:tav>
                                        <p:tav tm="100000">
                                          <p:val>
                                            <p:strVal val="#ppt_x"/>
                                          </p:val>
                                        </p:tav>
                                      </p:tavLst>
                                    </p:anim>
                                    <p:anim calcmode="lin" valueType="num">
                                      <p:cBhvr additive="base">
                                        <p:cTn id="3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 calcmode="lin" valueType="num">
                                      <p:cBhvr additive="base">
                                        <p:cTn id="38" dur="500" fill="hold"/>
                                        <p:tgtEl>
                                          <p:spTgt spid="4"/>
                                        </p:tgtEl>
                                        <p:attrNameLst>
                                          <p:attrName>ppt_x</p:attrName>
                                        </p:attrNameLst>
                                      </p:cBhvr>
                                      <p:tavLst>
                                        <p:tav tm="0">
                                          <p:val>
                                            <p:strVal val="#ppt_x"/>
                                          </p:val>
                                        </p:tav>
                                        <p:tav tm="100000">
                                          <p:val>
                                            <p:strVal val="#ppt_x"/>
                                          </p:val>
                                        </p:tav>
                                      </p:tavLst>
                                    </p:anim>
                                    <p:anim calcmode="lin" valueType="num">
                                      <p:cBhvr additive="base">
                                        <p:cTn id="3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fill="hold"/>
                                        <p:tgtEl>
                                          <p:spTgt spid="13"/>
                                        </p:tgtEl>
                                        <p:attrNameLst>
                                          <p:attrName>ppt_x</p:attrName>
                                        </p:attrNameLst>
                                      </p:cBhvr>
                                      <p:tavLst>
                                        <p:tav tm="0">
                                          <p:val>
                                            <p:strVal val="#ppt_x"/>
                                          </p:val>
                                        </p:tav>
                                        <p:tav tm="100000">
                                          <p:val>
                                            <p:strVal val="#ppt_x"/>
                                          </p:val>
                                        </p:tav>
                                      </p:tavLst>
                                    </p:anim>
                                    <p:anim calcmode="lin" valueType="num">
                                      <p:cBhvr additive="base">
                                        <p:cTn id="5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ppt_x"/>
                                          </p:val>
                                        </p:tav>
                                        <p:tav tm="100000">
                                          <p:val>
                                            <p:strVal val="#ppt_x"/>
                                          </p:val>
                                        </p:tav>
                                      </p:tavLst>
                                    </p:anim>
                                    <p:anim calcmode="lin" valueType="num">
                                      <p:cBhvr additive="base">
                                        <p:cTn id="5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4980851"/>
          </a:xfrm>
          <a:prstGeom prst="rect">
            <a:avLst/>
          </a:prstGeom>
        </p:spPr>
        <p:txBody>
          <a:bodyPr wrap="square">
            <a:spAutoFit/>
          </a:bodyPr>
          <a:lstStyle/>
          <a:p>
            <a:pPr>
              <a:spcAft>
                <a:spcPts val="500"/>
              </a:spcAft>
            </a:pPr>
            <a:r>
              <a:rPr lang="en-US" sz="2400" b="1" smtClean="0">
                <a:solidFill>
                  <a:srgbClr val="FF0000"/>
                </a:solidFill>
                <a:latin typeface="Times New Roman" panose="02020603050405020304" pitchFamily="18" charset="0"/>
                <a:cs typeface="Times New Roman" panose="02020603050405020304" pitchFamily="18" charset="0"/>
              </a:rPr>
              <a:t>Bài tập</a:t>
            </a:r>
            <a:r>
              <a:rPr lang="vi-VN" sz="2400" b="1" smtClean="0">
                <a:solidFill>
                  <a:srgbClr val="FF0000"/>
                </a:solidFill>
                <a:latin typeface="Times New Roman" panose="02020603050405020304" pitchFamily="18" charset="0"/>
                <a:cs typeface="Times New Roman" panose="02020603050405020304" pitchFamily="18" charset="0"/>
              </a:rPr>
              <a:t>2</a:t>
            </a:r>
            <a:r>
              <a:rPr lang="en-US" sz="2400" b="1" smtClean="0">
                <a:solidFill>
                  <a:srgbClr val="FF0000"/>
                </a:solidFill>
                <a:latin typeface="Times New Roman" panose="02020603050405020304" pitchFamily="18" charset="0"/>
                <a:cs typeface="Times New Roman" panose="02020603050405020304" pitchFamily="18" charset="0"/>
              </a:rPr>
              <a:t>.</a:t>
            </a:r>
            <a:r>
              <a:rPr lang="vi-VN" sz="2400" b="1" smtClean="0">
                <a:solidFill>
                  <a:srgbClr val="FF0000"/>
                </a:solidFill>
                <a:latin typeface="Times New Roman" panose="02020603050405020304" pitchFamily="18" charset="0"/>
                <a:cs typeface="Times New Roman" panose="02020603050405020304" pitchFamily="18" charset="0"/>
              </a:rPr>
              <a:t> </a:t>
            </a:r>
            <a:r>
              <a:rPr lang="vi-VN" sz="2400" b="1">
                <a:solidFill>
                  <a:srgbClr val="FF0000"/>
                </a:solidFill>
                <a:latin typeface="Times New Roman" panose="02020603050405020304" pitchFamily="18" charset="0"/>
                <a:cs typeface="Times New Roman" panose="02020603050405020304" pitchFamily="18" charset="0"/>
              </a:rPr>
              <a:t>Em hãy quan sát và cho biết nội dung bức ảnh. Đánh </a:t>
            </a:r>
            <a:r>
              <a:rPr lang="vi-VN" sz="2400" b="1" smtClean="0">
                <a:solidFill>
                  <a:srgbClr val="FF0000"/>
                </a:solidFill>
                <a:latin typeface="Times New Roman" panose="02020603050405020304" pitchFamily="18" charset="0"/>
                <a:cs typeface="Times New Roman" panose="02020603050405020304" pitchFamily="18" charset="0"/>
              </a:rPr>
              <a:t>dấu</a:t>
            </a:r>
            <a:r>
              <a:rPr lang="vi-VN" sz="2400" b="1">
                <a:solidFill>
                  <a:srgbClr val="FF0000"/>
                </a:solidFill>
                <a:latin typeface="Times New Roman" panose="02020603050405020304" pitchFamily="18" charset="0"/>
                <a:cs typeface="Times New Roman" panose="02020603050405020304" pitchFamily="18" charset="0"/>
              </a:rPr>
              <a:t> </a:t>
            </a:r>
            <a:r>
              <a:rPr lang="vi-VN" sz="2400" b="1" smtClean="0">
                <a:solidFill>
                  <a:srgbClr val="FF0000"/>
                </a:solidFill>
                <a:latin typeface="Times New Roman" panose="02020603050405020304" pitchFamily="18" charset="0"/>
                <a:cs typeface="Times New Roman" panose="02020603050405020304" pitchFamily="18" charset="0"/>
              </a:rPr>
              <a:t>X </a:t>
            </a:r>
            <a:r>
              <a:rPr lang="vi-VN" sz="2400" b="1">
                <a:solidFill>
                  <a:srgbClr val="FF0000"/>
                </a:solidFill>
                <a:latin typeface="Times New Roman" panose="02020603050405020304" pitchFamily="18" charset="0"/>
                <a:cs typeface="Times New Roman" panose="02020603050405020304" pitchFamily="18" charset="0"/>
              </a:rPr>
              <a:t>vào ô trống </a:t>
            </a:r>
            <a:endParaRPr lang="en-US"/>
          </a:p>
          <a:p>
            <a:pPr>
              <a:spcAft>
                <a:spcPts val="500"/>
              </a:spcAft>
            </a:pPr>
            <a:r>
              <a:rPr lang="vi-VN" sz="2400" b="1" smtClean="0">
                <a:solidFill>
                  <a:srgbClr val="FF0000"/>
                </a:solidFill>
                <a:latin typeface="Times New Roman" panose="02020603050405020304" pitchFamily="18" charset="0"/>
                <a:cs typeface="Times New Roman" panose="02020603050405020304" pitchFamily="18" charset="0"/>
              </a:rPr>
              <a:t>em </a:t>
            </a:r>
            <a:r>
              <a:rPr lang="vi-VN" sz="2400" b="1">
                <a:solidFill>
                  <a:srgbClr val="FF0000"/>
                </a:solidFill>
                <a:latin typeface="Times New Roman" panose="02020603050405020304" pitchFamily="18" charset="0"/>
                <a:cs typeface="Times New Roman" panose="02020603050405020304" pitchFamily="18" charset="0"/>
              </a:rPr>
              <a:t>cho là thích hợp:</a:t>
            </a:r>
          </a:p>
          <a:p>
            <a:pPr>
              <a:spcAft>
                <a:spcPts val="500"/>
              </a:spcAft>
            </a:pPr>
            <a:r>
              <a:rPr lang="vi-VN" sz="2400" b="1">
                <a:solidFill>
                  <a:srgbClr val="5E5200"/>
                </a:solidFill>
                <a:latin typeface="Times New Roman" panose="02020603050405020304" pitchFamily="18" charset="0"/>
                <a:cs typeface="Times New Roman" panose="02020603050405020304" pitchFamily="18" charset="0"/>
              </a:rPr>
              <a:t> </a:t>
            </a:r>
            <a:r>
              <a:rPr lang="vi-VN" sz="2400" b="1" smtClean="0">
                <a:solidFill>
                  <a:srgbClr val="5E5200"/>
                </a:solidFill>
                <a:latin typeface="Times New Roman" panose="02020603050405020304" pitchFamily="18" charset="0"/>
                <a:cs typeface="Times New Roman" panose="02020603050405020304" pitchFamily="18" charset="0"/>
              </a:rPr>
              <a:t>      Anh em yêu thương, đùm bọc lẫn nhau</a:t>
            </a: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Ai cũng muốn được che chở, giúp đỡ.</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Bố </a:t>
            </a:r>
            <a:r>
              <a:rPr lang="vi-VN" sz="2400" b="1">
                <a:solidFill>
                  <a:srgbClr val="6E6200"/>
                </a:solidFill>
                <a:latin typeface="Times New Roman" panose="02020603050405020304" pitchFamily="18" charset="0"/>
                <a:cs typeface="Times New Roman" panose="02020603050405020304" pitchFamily="18" charset="0"/>
              </a:rPr>
              <a:t>mẹ không </a:t>
            </a:r>
            <a:r>
              <a:rPr lang="vi-VN" sz="2400" b="1" smtClean="0">
                <a:solidFill>
                  <a:srgbClr val="6E6200"/>
                </a:solidFill>
                <a:latin typeface="Times New Roman" panose="02020603050405020304" pitchFamily="18" charset="0"/>
                <a:cs typeface="Times New Roman" panose="02020603050405020304" pitchFamily="18" charset="0"/>
              </a:rPr>
              <a:t>nên bỏ con.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Các con đang rất </a:t>
            </a:r>
            <a:r>
              <a:rPr lang="vi-VN" sz="2400" b="1">
                <a:solidFill>
                  <a:srgbClr val="6E6200"/>
                </a:solidFill>
                <a:latin typeface="Times New Roman" panose="02020603050405020304" pitchFamily="18" charset="0"/>
                <a:cs typeface="Times New Roman" panose="02020603050405020304" pitchFamily="18" charset="0"/>
              </a:rPr>
              <a:t>ấm </a:t>
            </a:r>
            <a:r>
              <a:rPr lang="vi-VN" sz="2400" b="1" smtClean="0">
                <a:solidFill>
                  <a:srgbClr val="6E6200"/>
                </a:solidFill>
                <a:latin typeface="Times New Roman" panose="02020603050405020304" pitchFamily="18" charset="0"/>
                <a:cs typeface="Times New Roman" panose="02020603050405020304" pitchFamily="18" charset="0"/>
              </a:rPr>
              <a:t>áp khi ngoài trời </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vi-VN" sz="2400" b="1" smtClean="0">
                <a:solidFill>
                  <a:srgbClr val="6E6200"/>
                </a:solidFill>
                <a:latin typeface="Times New Roman" panose="02020603050405020304" pitchFamily="18" charset="0"/>
                <a:cs typeface="Times New Roman" panose="02020603050405020304" pitchFamily="18" charset="0"/>
              </a:rPr>
              <a:t>       lạnh giá.</a:t>
            </a:r>
            <a:endParaRPr lang="vi-VN" sz="2400" b="1">
              <a:latin typeface="Times New Roman" panose="02020603050405020304" pitchFamily="18" charset="0"/>
              <a:cs typeface="Times New Roman" panose="02020603050405020304" pitchFamily="18" charset="0"/>
            </a:endParaRPr>
          </a:p>
          <a:p>
            <a:r>
              <a:rPr lang="vi-VN"/>
              <a:t/>
            </a:r>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nvGraphicFramePr>
        <p:xfrm>
          <a:off x="126125" y="3829997"/>
          <a:ext cx="785648" cy="677917"/>
        </p:xfrm>
        <a:graphic>
          <a:graphicData uri="http://schemas.openxmlformats.org/drawingml/2006/table">
            <a:tbl>
              <a:tblPr firstRow="1" bandRow="1">
                <a:tableStyleId>{5C22544A-7EE6-4342-B048-85BDC9FD1C3A}</a:tableStyleId>
              </a:tblPr>
              <a:tblGrid>
                <a:gridCol w="785648">
                  <a:extLst>
                    <a:ext uri="{9D8B030D-6E8A-4147-A177-3AD203B41FA5}">
                      <a16:colId xmlns:a16="http://schemas.microsoft.com/office/drawing/2014/main" val="2347065176"/>
                    </a:ext>
                  </a:extLst>
                </a:gridCol>
              </a:tblGrid>
              <a:tr h="677917">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nvGraphicFramePr>
        <p:xfrm>
          <a:off x="157657" y="2953934"/>
          <a:ext cx="754116" cy="752248"/>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752248">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41232" y="218689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smtClean="0">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398204424"/>
              </p:ext>
            </p:extLst>
          </p:nvPr>
        </p:nvGraphicFramePr>
        <p:xfrm>
          <a:off x="309400" y="3084913"/>
          <a:ext cx="450629" cy="501312"/>
        </p:xfrm>
        <a:graphic>
          <a:graphicData uri="http://schemas.openxmlformats.org/drawingml/2006/table">
            <a:tbl>
              <a:tblPr firstRow="1" bandRow="1">
                <a:tableStyleId>{5C22544A-7EE6-4342-B048-85BDC9FD1C3A}</a:tableStyleId>
              </a:tblPr>
              <a:tblGrid>
                <a:gridCol w="450629">
                  <a:extLst>
                    <a:ext uri="{9D8B030D-6E8A-4147-A177-3AD203B41FA5}">
                      <a16:colId xmlns:a16="http://schemas.microsoft.com/office/drawing/2014/main" val="796318621"/>
                    </a:ext>
                  </a:extLst>
                </a:gridCol>
              </a:tblGrid>
              <a:tr h="501312">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859291966"/>
              </p:ext>
            </p:extLst>
          </p:nvPr>
        </p:nvGraphicFramePr>
        <p:xfrm>
          <a:off x="309400" y="2240633"/>
          <a:ext cx="450630" cy="434817"/>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4817">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9986" y="1087821"/>
            <a:ext cx="5355677" cy="4730804"/>
          </a:xfrm>
          <a:prstGeom prst="rect">
            <a:avLst/>
          </a:prstGeom>
        </p:spPr>
      </p:pic>
    </p:spTree>
    <p:extLst>
      <p:ext uri="{BB962C8B-B14F-4D97-AF65-F5344CB8AC3E}">
        <p14:creationId xmlns:p14="http://schemas.microsoft.com/office/powerpoint/2010/main" val="4108995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5414303"/>
          </a:xfrm>
          <a:prstGeom prst="rect">
            <a:avLst/>
          </a:prstGeom>
        </p:spPr>
        <p:txBody>
          <a:bodyPr wrap="square">
            <a:spAutoFit/>
          </a:bodyPr>
          <a:lstStyle/>
          <a:p>
            <a:pPr>
              <a:spcAft>
                <a:spcPts val="500"/>
              </a:spcAft>
            </a:pPr>
            <a:r>
              <a:rPr lang="en-US" sz="2400" b="1" smtClean="0">
                <a:solidFill>
                  <a:srgbClr val="FF0000"/>
                </a:solidFill>
                <a:latin typeface="Times New Roman" panose="02020603050405020304" pitchFamily="18" charset="0"/>
                <a:cs typeface="Times New Roman" panose="02020603050405020304" pitchFamily="18" charset="0"/>
              </a:rPr>
              <a:t>Bài tập </a:t>
            </a:r>
            <a:r>
              <a:rPr lang="vi-VN" sz="2400" b="1" smtClean="0">
                <a:solidFill>
                  <a:srgbClr val="FF0000"/>
                </a:solidFill>
                <a:latin typeface="Times New Roman" panose="02020603050405020304" pitchFamily="18" charset="0"/>
                <a:cs typeface="Times New Roman" panose="02020603050405020304" pitchFamily="18" charset="0"/>
              </a:rPr>
              <a:t>2</a:t>
            </a:r>
            <a:r>
              <a:rPr lang="en-US" sz="2400" b="1" smtClean="0">
                <a:solidFill>
                  <a:srgbClr val="FF0000"/>
                </a:solidFill>
                <a:latin typeface="Times New Roman" panose="02020603050405020304" pitchFamily="18" charset="0"/>
                <a:cs typeface="Times New Roman" panose="02020603050405020304" pitchFamily="18" charset="0"/>
              </a:rPr>
              <a:t>.</a:t>
            </a:r>
            <a:r>
              <a:rPr lang="vi-VN" sz="2400" b="1" smtClean="0">
                <a:solidFill>
                  <a:srgbClr val="FF0000"/>
                </a:solidFill>
                <a:latin typeface="Times New Roman" panose="02020603050405020304" pitchFamily="18" charset="0"/>
                <a:cs typeface="Times New Roman" panose="02020603050405020304" pitchFamily="18" charset="0"/>
              </a:rPr>
              <a:t> </a:t>
            </a:r>
            <a:r>
              <a:rPr lang="vi-VN" sz="2400" b="1">
                <a:solidFill>
                  <a:srgbClr val="FF0000"/>
                </a:solidFill>
                <a:latin typeface="Times New Roman" panose="02020603050405020304" pitchFamily="18" charset="0"/>
                <a:cs typeface="Times New Roman" panose="02020603050405020304" pitchFamily="18" charset="0"/>
              </a:rPr>
              <a:t>Em hãy </a:t>
            </a:r>
            <a:r>
              <a:rPr lang="vi-VN" sz="2400" b="1" smtClean="0">
                <a:solidFill>
                  <a:srgbClr val="FF0000"/>
                </a:solidFill>
                <a:latin typeface="Times New Roman" panose="02020603050405020304" pitchFamily="18" charset="0"/>
                <a:cs typeface="Times New Roman" panose="02020603050405020304" pitchFamily="18" charset="0"/>
              </a:rPr>
              <a:t>quan sát và cho biết nội dung bức ảnh. Đánh dấu X vào ô trống </a:t>
            </a:r>
            <a:endParaRPr lang="en-US" smtClean="0"/>
          </a:p>
          <a:p>
            <a:pPr>
              <a:spcAft>
                <a:spcPts val="500"/>
              </a:spcAft>
            </a:pPr>
            <a:r>
              <a:rPr lang="vi-VN" sz="2400" b="1" smtClean="0">
                <a:solidFill>
                  <a:srgbClr val="FF0000"/>
                </a:solidFill>
                <a:latin typeface="Times New Roman" panose="02020603050405020304" pitchFamily="18" charset="0"/>
                <a:cs typeface="Times New Roman" panose="02020603050405020304" pitchFamily="18" charset="0"/>
              </a:rPr>
              <a:t>em cho là thích hợp:</a:t>
            </a:r>
          </a:p>
          <a:p>
            <a:pPr>
              <a:spcAft>
                <a:spcPts val="500"/>
              </a:spcAft>
            </a:pPr>
            <a:r>
              <a:rPr lang="vi-VN" sz="2400" b="1" smtClean="0">
                <a:solidFill>
                  <a:srgbClr val="5E5200"/>
                </a:solidFill>
                <a:latin typeface="Times New Roman" panose="02020603050405020304" pitchFamily="18" charset="0"/>
                <a:cs typeface="Times New Roman" panose="02020603050405020304" pitchFamily="18" charset="0"/>
              </a:rPr>
              <a:t>       Gia đình mình thật ấm no, đầy đủ</a:t>
            </a: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Bố mẹ đang dạy con l</a:t>
            </a:r>
            <a:r>
              <a:rPr lang="en-US" sz="2400" b="1">
                <a:solidFill>
                  <a:srgbClr val="6E6200"/>
                </a:solidFill>
                <a:latin typeface="Times New Roman" panose="02020603050405020304" pitchFamily="18" charset="0"/>
                <a:cs typeface="Times New Roman" panose="02020603050405020304" pitchFamily="18" charset="0"/>
              </a:rPr>
              <a:t>à</a:t>
            </a:r>
            <a:r>
              <a:rPr lang="vi-VN" sz="2400" b="1" smtClean="0">
                <a:solidFill>
                  <a:srgbClr val="6E6200"/>
                </a:solidFill>
                <a:latin typeface="Times New Roman" panose="02020603050405020304" pitchFamily="18" charset="0"/>
                <a:cs typeface="Times New Roman" panose="02020603050405020304" pitchFamily="18" charset="0"/>
              </a:rPr>
              <a:t>m nội trợ.</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Cả gia đình nấu ăn để tiếp khách.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Trẻ em không cần tham gia giúp đỡ</a:t>
            </a:r>
          </a:p>
          <a:p>
            <a:pPr>
              <a:spcAft>
                <a:spcPts val="500"/>
              </a:spcAft>
            </a:pPr>
            <a:r>
              <a:rPr lang="vi-VN" sz="2400" b="1">
                <a:solidFill>
                  <a:srgbClr val="6E6200"/>
                </a:solidFill>
                <a:latin typeface="Times New Roman" panose="02020603050405020304" pitchFamily="18" charset="0"/>
                <a:cs typeface="Times New Roman" panose="02020603050405020304" pitchFamily="18" charset="0"/>
              </a:rPr>
              <a:t> </a:t>
            </a:r>
            <a:r>
              <a:rPr lang="vi-VN" sz="2400" b="1" smtClean="0">
                <a:solidFill>
                  <a:srgbClr val="6E6200"/>
                </a:solidFill>
                <a:latin typeface="Times New Roman" panose="02020603050405020304" pitchFamily="18" charset="0"/>
                <a:cs typeface="Times New Roman" panose="02020603050405020304" pitchFamily="18" charset="0"/>
              </a:rPr>
              <a:t>      bố mẹ trong công việc nấu ăn.</a:t>
            </a:r>
          </a:p>
          <a:p>
            <a:pPr>
              <a:spcAft>
                <a:spcPts val="500"/>
              </a:spcAft>
            </a:pPr>
            <a:endParaRPr lang="vi-VN" sz="2400" b="1">
              <a:latin typeface="Times New Roman" panose="02020603050405020304" pitchFamily="18" charset="0"/>
              <a:cs typeface="Times New Roman" panose="02020603050405020304" pitchFamily="18" charset="0"/>
            </a:endParaRPr>
          </a:p>
          <a:p>
            <a:r>
              <a:rPr lang="vi-VN"/>
              <a:t/>
            </a:r>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85642308"/>
              </p:ext>
            </p:extLst>
          </p:nvPr>
        </p:nvGraphicFramePr>
        <p:xfrm>
          <a:off x="157657" y="4084741"/>
          <a:ext cx="785648" cy="537051"/>
        </p:xfrm>
        <a:graphic>
          <a:graphicData uri="http://schemas.openxmlformats.org/drawingml/2006/table">
            <a:tbl>
              <a:tblPr firstRow="1" bandRow="1">
                <a:tableStyleId>{5C22544A-7EE6-4342-B048-85BDC9FD1C3A}</a:tableStyleId>
              </a:tblPr>
              <a:tblGrid>
                <a:gridCol w="785648">
                  <a:extLst>
                    <a:ext uri="{9D8B030D-6E8A-4147-A177-3AD203B41FA5}">
                      <a16:colId xmlns:a16="http://schemas.microsoft.com/office/drawing/2014/main" val="2347065176"/>
                    </a:ext>
                  </a:extLst>
                </a:gridCol>
              </a:tblGrid>
              <a:tr h="537051">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nvGraphicFramePr>
        <p:xfrm>
          <a:off x="157657" y="2953934"/>
          <a:ext cx="754116" cy="752248"/>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752248">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41232" y="218689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smtClean="0">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nvGraphicFramePr>
        <p:xfrm>
          <a:off x="309400" y="2240633"/>
          <a:ext cx="450630" cy="434817"/>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434817">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0" y="945931"/>
            <a:ext cx="5751126" cy="4482254"/>
          </a:xfrm>
          <a:prstGeom prst="rect">
            <a:avLst/>
          </a:prstGeom>
        </p:spPr>
      </p:pic>
    </p:spTree>
    <p:extLst>
      <p:ext uri="{BB962C8B-B14F-4D97-AF65-F5344CB8AC3E}">
        <p14:creationId xmlns:p14="http://schemas.microsoft.com/office/powerpoint/2010/main" val="3891364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additive="base">
                                        <p:cTn id="35" dur="500" fill="hold"/>
                                        <p:tgtEl>
                                          <p:spTgt spid="4"/>
                                        </p:tgtEl>
                                        <p:attrNameLst>
                                          <p:attrName>ppt_x</p:attrName>
                                        </p:attrNameLst>
                                      </p:cBhvr>
                                      <p:tavLst>
                                        <p:tav tm="0">
                                          <p:val>
                                            <p:strVal val="#ppt_x"/>
                                          </p:val>
                                        </p:tav>
                                        <p:tav tm="100000">
                                          <p:val>
                                            <p:strVal val="#ppt_x"/>
                                          </p:val>
                                        </p:tav>
                                      </p:tavLst>
                                    </p:anim>
                                    <p:anim calcmode="lin" valueType="num">
                                      <p:cBhvr additive="base">
                                        <p:cTn id="3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5847755"/>
          </a:xfrm>
          <a:prstGeom prst="rect">
            <a:avLst/>
          </a:prstGeom>
        </p:spPr>
        <p:txBody>
          <a:bodyPr wrap="square">
            <a:spAutoFit/>
          </a:bodyPr>
          <a:lstStyle/>
          <a:p>
            <a:pPr>
              <a:spcAft>
                <a:spcPts val="500"/>
              </a:spcAft>
            </a:pPr>
            <a:r>
              <a:rPr lang="en-US" sz="2400" b="1" smtClean="0">
                <a:solidFill>
                  <a:srgbClr val="FF0000"/>
                </a:solidFill>
                <a:latin typeface="Times New Roman" panose="02020603050405020304" pitchFamily="18" charset="0"/>
                <a:cs typeface="Times New Roman" panose="02020603050405020304" pitchFamily="18" charset="0"/>
              </a:rPr>
              <a:t>Bài tập</a:t>
            </a:r>
            <a:r>
              <a:rPr lang="vi-VN" sz="2400" b="1" smtClean="0">
                <a:solidFill>
                  <a:srgbClr val="FF0000"/>
                </a:solidFill>
                <a:latin typeface="Times New Roman" panose="02020603050405020304" pitchFamily="18" charset="0"/>
                <a:cs typeface="Times New Roman" panose="02020603050405020304" pitchFamily="18" charset="0"/>
              </a:rPr>
              <a:t>2</a:t>
            </a:r>
            <a:r>
              <a:rPr lang="en-US" sz="2400" b="1" smtClean="0">
                <a:solidFill>
                  <a:srgbClr val="FF0000"/>
                </a:solidFill>
                <a:latin typeface="Times New Roman" panose="02020603050405020304" pitchFamily="18" charset="0"/>
                <a:cs typeface="Times New Roman" panose="02020603050405020304" pitchFamily="18" charset="0"/>
              </a:rPr>
              <a:t>:</a:t>
            </a:r>
            <a:r>
              <a:rPr lang="vi-VN" sz="2400" b="1" smtClean="0">
                <a:solidFill>
                  <a:srgbClr val="FF0000"/>
                </a:solidFill>
                <a:latin typeface="Times New Roman" panose="02020603050405020304" pitchFamily="18" charset="0"/>
                <a:cs typeface="Times New Roman" panose="02020603050405020304" pitchFamily="18" charset="0"/>
              </a:rPr>
              <a:t> </a:t>
            </a:r>
            <a:r>
              <a:rPr lang="vi-VN" sz="2400" b="1">
                <a:solidFill>
                  <a:srgbClr val="FF0000"/>
                </a:solidFill>
                <a:latin typeface="Times New Roman" panose="02020603050405020304" pitchFamily="18" charset="0"/>
                <a:cs typeface="Times New Roman" panose="02020603050405020304" pitchFamily="18" charset="0"/>
              </a:rPr>
              <a:t>Em hãy </a:t>
            </a:r>
            <a:r>
              <a:rPr lang="vi-VN" sz="2400" b="1" smtClean="0">
                <a:solidFill>
                  <a:srgbClr val="FF0000"/>
                </a:solidFill>
                <a:latin typeface="Times New Roman" panose="02020603050405020304" pitchFamily="18" charset="0"/>
                <a:cs typeface="Times New Roman" panose="02020603050405020304" pitchFamily="18" charset="0"/>
              </a:rPr>
              <a:t>quan sát và cho biết nội dung bức ảnh. Đánh dấu X vào ô trống </a:t>
            </a:r>
            <a:endParaRPr lang="en-US" smtClean="0"/>
          </a:p>
          <a:p>
            <a:pPr>
              <a:spcAft>
                <a:spcPts val="500"/>
              </a:spcAft>
            </a:pPr>
            <a:r>
              <a:rPr lang="vi-VN" sz="2400" b="1" smtClean="0">
                <a:solidFill>
                  <a:srgbClr val="FF0000"/>
                </a:solidFill>
                <a:latin typeface="Times New Roman" panose="02020603050405020304" pitchFamily="18" charset="0"/>
                <a:cs typeface="Times New Roman" panose="02020603050405020304" pitchFamily="18" charset="0"/>
              </a:rPr>
              <a:t>em cho là thích hợp:</a:t>
            </a:r>
          </a:p>
          <a:p>
            <a:pPr>
              <a:spcAft>
                <a:spcPts val="500"/>
              </a:spcAft>
            </a:pPr>
            <a:r>
              <a:rPr lang="vi-VN" sz="2400" b="1" smtClean="0">
                <a:solidFill>
                  <a:srgbClr val="5E5200"/>
                </a:solidFill>
                <a:latin typeface="Times New Roman" panose="02020603050405020304" pitchFamily="18" charset="0"/>
                <a:cs typeface="Times New Roman" panose="02020603050405020304" pitchFamily="18" charset="0"/>
              </a:rPr>
              <a:t>       </a:t>
            </a:r>
            <a:r>
              <a:rPr lang="en-US" sz="2400" b="1" smtClean="0">
                <a:solidFill>
                  <a:srgbClr val="5E5200"/>
                </a:solidFill>
                <a:latin typeface="Times New Roman" panose="02020603050405020304" pitchFamily="18" charset="0"/>
                <a:cs typeface="Times New Roman" panose="02020603050405020304" pitchFamily="18" charset="0"/>
              </a:rPr>
              <a:t>Hãy suy nghĩ trước khi đánh đập con</a:t>
            </a: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r>
              <a:rPr lang="en-US" sz="2400" b="1" smtClean="0">
                <a:solidFill>
                  <a:srgbClr val="6E6200"/>
                </a:solidFill>
                <a:latin typeface="Times New Roman" panose="02020603050405020304" pitchFamily="18" charset="0"/>
                <a:cs typeface="Times New Roman" panose="02020603050405020304" pitchFamily="18" charset="0"/>
              </a:rPr>
              <a:t>Con chưa nhận thức được lời dạy dỗ </a:t>
            </a:r>
          </a:p>
          <a:p>
            <a:pPr>
              <a:spcAft>
                <a:spcPts val="500"/>
              </a:spcAft>
            </a:pPr>
            <a:r>
              <a:rPr lang="en-US" sz="2400" b="1" smtClean="0">
                <a:solidFill>
                  <a:srgbClr val="6E6200"/>
                </a:solidFill>
                <a:latin typeface="Times New Roman" panose="02020603050405020304" pitchFamily="18" charset="0"/>
                <a:cs typeface="Times New Roman" panose="02020603050405020304" pitchFamily="18" charset="0"/>
              </a:rPr>
              <a:t>Thì không dượcđánh đập</a:t>
            </a:r>
            <a:r>
              <a:rPr lang="vi-VN" sz="2400" b="1" smtClean="0">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r>
              <a:rPr lang="en-US" sz="2400" b="1" smtClean="0">
                <a:solidFill>
                  <a:srgbClr val="6E6200"/>
                </a:solidFill>
                <a:latin typeface="Times New Roman" panose="02020603050405020304" pitchFamily="18" charset="0"/>
                <a:cs typeface="Times New Roman" panose="02020603050405020304" pitchFamily="18" charset="0"/>
              </a:rPr>
              <a:t>Pháp luật không cho phép bạo hành </a:t>
            </a:r>
          </a:p>
          <a:p>
            <a:pPr>
              <a:spcAft>
                <a:spcPts val="500"/>
              </a:spcAft>
            </a:pPr>
            <a:r>
              <a:rPr lang="en-US" sz="2400" b="1" smtClean="0">
                <a:solidFill>
                  <a:srgbClr val="6E6200"/>
                </a:solidFill>
                <a:latin typeface="Times New Roman" panose="02020603050405020304" pitchFamily="18" charset="0"/>
                <a:cs typeface="Times New Roman" panose="02020603050405020304" pitchFamily="18" charset="0"/>
              </a:rPr>
              <a:t>Trẻ em</a:t>
            </a: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r>
              <a:rPr lang="en-US" sz="2400" b="1" smtClean="0">
                <a:solidFill>
                  <a:srgbClr val="6E6200"/>
                </a:solidFill>
                <a:latin typeface="Times New Roman" panose="02020603050405020304" pitchFamily="18" charset="0"/>
                <a:cs typeface="Times New Roman" panose="02020603050405020304" pitchFamily="18" charset="0"/>
              </a:rPr>
              <a:t>Bố đang vui đùa với con</a:t>
            </a:r>
            <a:r>
              <a:rPr lang="vi-VN" sz="2400" b="1" smtClean="0">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latin typeface="Times New Roman" panose="02020603050405020304" pitchFamily="18" charset="0"/>
              <a:cs typeface="Times New Roman" panose="02020603050405020304" pitchFamily="18" charset="0"/>
            </a:endParaRPr>
          </a:p>
          <a:p>
            <a:r>
              <a:rPr lang="vi-VN"/>
              <a:t/>
            </a:r>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418476887"/>
              </p:ext>
            </p:extLst>
          </p:nvPr>
        </p:nvGraphicFramePr>
        <p:xfrm>
          <a:off x="160284" y="4644999"/>
          <a:ext cx="645072" cy="537051"/>
        </p:xfrm>
        <a:graphic>
          <a:graphicData uri="http://schemas.openxmlformats.org/drawingml/2006/table">
            <a:tbl>
              <a:tblPr firstRow="1" bandRow="1">
                <a:tableStyleId>{5C22544A-7EE6-4342-B048-85BDC9FD1C3A}</a:tableStyleId>
              </a:tblPr>
              <a:tblGrid>
                <a:gridCol w="645072">
                  <a:extLst>
                    <a:ext uri="{9D8B030D-6E8A-4147-A177-3AD203B41FA5}">
                      <a16:colId xmlns:a16="http://schemas.microsoft.com/office/drawing/2014/main" val="2347065176"/>
                    </a:ext>
                  </a:extLst>
                </a:gridCol>
              </a:tblGrid>
              <a:tr h="537051">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11928161"/>
              </p:ext>
            </p:extLst>
          </p:nvPr>
        </p:nvGraphicFramePr>
        <p:xfrm>
          <a:off x="126125" y="3371211"/>
          <a:ext cx="754116" cy="601699"/>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601699">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758491885"/>
              </p:ext>
            </p:extLst>
          </p:nvPr>
        </p:nvGraphicFramePr>
        <p:xfrm>
          <a:off x="160284" y="210815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smtClean="0">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163852612"/>
              </p:ext>
            </p:extLst>
          </p:nvPr>
        </p:nvGraphicFramePr>
        <p:xfrm>
          <a:off x="262595" y="2177238"/>
          <a:ext cx="506136" cy="396240"/>
        </p:xfrm>
        <a:graphic>
          <a:graphicData uri="http://schemas.openxmlformats.org/drawingml/2006/table">
            <a:tbl>
              <a:tblPr firstRow="1" bandRow="1">
                <a:tableStyleId>{5C22544A-7EE6-4342-B048-85BDC9FD1C3A}</a:tableStyleId>
              </a:tblPr>
              <a:tblGrid>
                <a:gridCol w="506136">
                  <a:extLst>
                    <a:ext uri="{9D8B030D-6E8A-4147-A177-3AD203B41FA5}">
                      <a16:colId xmlns:a16="http://schemas.microsoft.com/office/drawing/2014/main" val="796318621"/>
                    </a:ext>
                  </a:extLst>
                </a:gridCol>
              </a:tblGrid>
              <a:tr h="260584">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90440" y="930166"/>
            <a:ext cx="5861485" cy="4887310"/>
          </a:xfrm>
          <a:prstGeom prst="rect">
            <a:avLst/>
          </a:prstGeom>
        </p:spPr>
      </p:pic>
      <p:graphicFrame>
        <p:nvGraphicFramePr>
          <p:cNvPr id="12" name="Table 11"/>
          <p:cNvGraphicFramePr>
            <a:graphicFrameLocks noGrp="1"/>
          </p:cNvGraphicFramePr>
          <p:nvPr>
            <p:extLst>
              <p:ext uri="{D42A27DB-BD31-4B8C-83A1-F6EECF244321}">
                <p14:modId xmlns:p14="http://schemas.microsoft.com/office/powerpoint/2010/main" val="603815343"/>
              </p:ext>
            </p:extLst>
          </p:nvPr>
        </p:nvGraphicFramePr>
        <p:xfrm>
          <a:off x="253894" y="3488178"/>
          <a:ext cx="506136" cy="396240"/>
        </p:xfrm>
        <a:graphic>
          <a:graphicData uri="http://schemas.openxmlformats.org/drawingml/2006/table">
            <a:tbl>
              <a:tblPr firstRow="1" bandRow="1">
                <a:tableStyleId>{5C22544A-7EE6-4342-B048-85BDC9FD1C3A}</a:tableStyleId>
              </a:tblPr>
              <a:tblGrid>
                <a:gridCol w="506136">
                  <a:extLst>
                    <a:ext uri="{9D8B030D-6E8A-4147-A177-3AD203B41FA5}">
                      <a16:colId xmlns:a16="http://schemas.microsoft.com/office/drawing/2014/main" val="796318621"/>
                    </a:ext>
                  </a:extLst>
                </a:gridCol>
              </a:tblGrid>
              <a:tr h="311312">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spTree>
    <p:extLst>
      <p:ext uri="{BB962C8B-B14F-4D97-AF65-F5344CB8AC3E}">
        <p14:creationId xmlns:p14="http://schemas.microsoft.com/office/powerpoint/2010/main" val="4025494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additive="base">
                                        <p:cTn id="35" dur="500" fill="hold"/>
                                        <p:tgtEl>
                                          <p:spTgt spid="4"/>
                                        </p:tgtEl>
                                        <p:attrNameLst>
                                          <p:attrName>ppt_x</p:attrName>
                                        </p:attrNameLst>
                                      </p:cBhvr>
                                      <p:tavLst>
                                        <p:tav tm="0">
                                          <p:val>
                                            <p:strVal val="#ppt_x"/>
                                          </p:val>
                                        </p:tav>
                                        <p:tav tm="100000">
                                          <p:val>
                                            <p:strVal val="#ppt_x"/>
                                          </p:val>
                                        </p:tav>
                                      </p:tavLst>
                                    </p:anim>
                                    <p:anim calcmode="lin" valueType="num">
                                      <p:cBhvr additive="base">
                                        <p:cTn id="3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663" y="447334"/>
            <a:ext cx="11430000" cy="5414303"/>
          </a:xfrm>
          <a:prstGeom prst="rect">
            <a:avLst/>
          </a:prstGeom>
        </p:spPr>
        <p:txBody>
          <a:bodyPr wrap="square">
            <a:spAutoFit/>
          </a:bodyPr>
          <a:lstStyle/>
          <a:p>
            <a:pPr>
              <a:spcAft>
                <a:spcPts val="500"/>
              </a:spcAft>
            </a:pPr>
            <a:r>
              <a:rPr lang="en-US" sz="2400" b="1" smtClean="0">
                <a:solidFill>
                  <a:srgbClr val="FF0000"/>
                </a:solidFill>
                <a:latin typeface="Times New Roman" panose="02020603050405020304" pitchFamily="18" charset="0"/>
                <a:cs typeface="Times New Roman" panose="02020603050405020304" pitchFamily="18" charset="0"/>
              </a:rPr>
              <a:t>Bài tập</a:t>
            </a:r>
            <a:r>
              <a:rPr lang="vi-VN" sz="2400" b="1" smtClean="0">
                <a:solidFill>
                  <a:srgbClr val="FF0000"/>
                </a:solidFill>
                <a:latin typeface="Times New Roman" panose="02020603050405020304" pitchFamily="18" charset="0"/>
                <a:cs typeface="Times New Roman" panose="02020603050405020304" pitchFamily="18" charset="0"/>
              </a:rPr>
              <a:t>2</a:t>
            </a:r>
            <a:r>
              <a:rPr lang="en-US" sz="2400" b="1" smtClean="0">
                <a:solidFill>
                  <a:srgbClr val="FF0000"/>
                </a:solidFill>
                <a:latin typeface="Times New Roman" panose="02020603050405020304" pitchFamily="18" charset="0"/>
                <a:cs typeface="Times New Roman" panose="02020603050405020304" pitchFamily="18" charset="0"/>
              </a:rPr>
              <a:t>:</a:t>
            </a:r>
            <a:r>
              <a:rPr lang="vi-VN" sz="2400" b="1" smtClean="0">
                <a:solidFill>
                  <a:srgbClr val="FF0000"/>
                </a:solidFill>
                <a:latin typeface="Times New Roman" panose="02020603050405020304" pitchFamily="18" charset="0"/>
                <a:cs typeface="Times New Roman" panose="02020603050405020304" pitchFamily="18" charset="0"/>
              </a:rPr>
              <a:t> </a:t>
            </a:r>
            <a:r>
              <a:rPr lang="vi-VN" sz="2400" b="1">
                <a:solidFill>
                  <a:srgbClr val="FF0000"/>
                </a:solidFill>
                <a:latin typeface="Times New Roman" panose="02020603050405020304" pitchFamily="18" charset="0"/>
                <a:cs typeface="Times New Roman" panose="02020603050405020304" pitchFamily="18" charset="0"/>
              </a:rPr>
              <a:t>Em hãy </a:t>
            </a:r>
            <a:r>
              <a:rPr lang="vi-VN" sz="2400" b="1" smtClean="0">
                <a:solidFill>
                  <a:srgbClr val="FF0000"/>
                </a:solidFill>
                <a:latin typeface="Times New Roman" panose="02020603050405020304" pitchFamily="18" charset="0"/>
                <a:cs typeface="Times New Roman" panose="02020603050405020304" pitchFamily="18" charset="0"/>
              </a:rPr>
              <a:t>quan sát và cho biết nội dung bức ảnh. Đánh dấu X vào ô trống </a:t>
            </a:r>
            <a:endParaRPr lang="en-US" smtClean="0"/>
          </a:p>
          <a:p>
            <a:pPr>
              <a:spcAft>
                <a:spcPts val="500"/>
              </a:spcAft>
            </a:pPr>
            <a:r>
              <a:rPr lang="vi-VN" sz="2400" b="1" smtClean="0">
                <a:solidFill>
                  <a:srgbClr val="FF0000"/>
                </a:solidFill>
                <a:latin typeface="Times New Roman" panose="02020603050405020304" pitchFamily="18" charset="0"/>
                <a:cs typeface="Times New Roman" panose="02020603050405020304" pitchFamily="18" charset="0"/>
              </a:rPr>
              <a:t>em cho là thích hợp:</a:t>
            </a:r>
          </a:p>
          <a:p>
            <a:pPr>
              <a:spcAft>
                <a:spcPts val="500"/>
              </a:spcAft>
            </a:pPr>
            <a:r>
              <a:rPr lang="vi-VN" sz="2400" b="1" smtClean="0">
                <a:solidFill>
                  <a:srgbClr val="5E5200"/>
                </a:solidFill>
                <a:latin typeface="Times New Roman" panose="02020603050405020304" pitchFamily="18" charset="0"/>
                <a:cs typeface="Times New Roman" panose="02020603050405020304" pitchFamily="18" charset="0"/>
              </a:rPr>
              <a:t>       </a:t>
            </a:r>
            <a:r>
              <a:rPr lang="en-US" sz="2400" b="1" smtClean="0">
                <a:solidFill>
                  <a:srgbClr val="5E5200"/>
                </a:solidFill>
                <a:latin typeface="Times New Roman" panose="02020603050405020304" pitchFamily="18" charset="0"/>
                <a:cs typeface="Times New Roman" panose="02020603050405020304" pitchFamily="18" charset="0"/>
              </a:rPr>
              <a:t>Mùa xuân đến bên con</a:t>
            </a: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endParaRPr lang="vi-VN" sz="2400" b="1" smtClean="0">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r>
              <a:rPr lang="en-US" sz="2400" b="1" smtClean="0">
                <a:solidFill>
                  <a:srgbClr val="6E6200"/>
                </a:solidFill>
                <a:latin typeface="Times New Roman" panose="02020603050405020304" pitchFamily="18" charset="0"/>
                <a:cs typeface="Times New Roman" panose="02020603050405020304" pitchFamily="18" charset="0"/>
              </a:rPr>
              <a:t>Con hãy nhìn thiên nhiên tươi đẹp</a:t>
            </a:r>
            <a:r>
              <a:rPr lang="vi-VN" sz="2400" b="1" smtClean="0">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solidFill>
                <a:srgbClr val="6E62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r>
              <a:rPr lang="en-US" sz="2400" b="1" smtClean="0">
                <a:solidFill>
                  <a:srgbClr val="6E6200"/>
                </a:solidFill>
                <a:latin typeface="Times New Roman" panose="02020603050405020304" pitchFamily="18" charset="0"/>
                <a:cs typeface="Times New Roman" panose="02020603050405020304" pitchFamily="18" charset="0"/>
              </a:rPr>
              <a:t>Bố đang cuốc đất gieo mầm xanh</a:t>
            </a: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p>
          <a:p>
            <a:pPr>
              <a:spcAft>
                <a:spcPts val="500"/>
              </a:spcAft>
            </a:pPr>
            <a:r>
              <a:rPr lang="vi-VN" sz="2400" b="1" smtClean="0">
                <a:solidFill>
                  <a:srgbClr val="6E6200"/>
                </a:solidFill>
                <a:latin typeface="Times New Roman" panose="02020603050405020304" pitchFamily="18" charset="0"/>
                <a:cs typeface="Times New Roman" panose="02020603050405020304" pitchFamily="18" charset="0"/>
              </a:rPr>
              <a:t>       </a:t>
            </a:r>
            <a:r>
              <a:rPr lang="en-US" sz="2400" b="1" smtClean="0">
                <a:solidFill>
                  <a:srgbClr val="6E6200"/>
                </a:solidFill>
                <a:latin typeface="Times New Roman" panose="02020603050405020304" pitchFamily="18" charset="0"/>
                <a:cs typeface="Times New Roman" panose="02020603050405020304" pitchFamily="18" charset="0"/>
              </a:rPr>
              <a:t>Người đàn ông không thích bình đẳng</a:t>
            </a:r>
          </a:p>
          <a:p>
            <a:pPr>
              <a:spcAft>
                <a:spcPts val="500"/>
              </a:spcAft>
            </a:pPr>
            <a:r>
              <a:rPr lang="en-US" sz="2400" b="1">
                <a:solidFill>
                  <a:srgbClr val="6E6200"/>
                </a:solidFill>
                <a:latin typeface="Times New Roman" panose="02020603050405020304" pitchFamily="18" charset="0"/>
                <a:cs typeface="Times New Roman" panose="02020603050405020304" pitchFamily="18" charset="0"/>
              </a:rPr>
              <a:t> </a:t>
            </a:r>
            <a:r>
              <a:rPr lang="en-US" sz="2400" b="1" smtClean="0">
                <a:solidFill>
                  <a:srgbClr val="6E6200"/>
                </a:solidFill>
                <a:latin typeface="Times New Roman" panose="02020603050405020304" pitchFamily="18" charset="0"/>
                <a:cs typeface="Times New Roman" panose="02020603050405020304" pitchFamily="18" charset="0"/>
              </a:rPr>
              <a:t>     giới tính</a:t>
            </a:r>
            <a:r>
              <a:rPr lang="vi-VN" sz="2400" b="1" smtClean="0">
                <a:solidFill>
                  <a:srgbClr val="6E6200"/>
                </a:solidFill>
                <a:latin typeface="Times New Roman" panose="02020603050405020304" pitchFamily="18" charset="0"/>
                <a:cs typeface="Times New Roman" panose="02020603050405020304" pitchFamily="18" charset="0"/>
              </a:rPr>
              <a:t>.</a:t>
            </a:r>
          </a:p>
          <a:p>
            <a:pPr>
              <a:spcAft>
                <a:spcPts val="500"/>
              </a:spcAft>
            </a:pPr>
            <a:endParaRPr lang="vi-VN" sz="2400" b="1">
              <a:latin typeface="Times New Roman" panose="02020603050405020304" pitchFamily="18" charset="0"/>
              <a:cs typeface="Times New Roman" panose="02020603050405020304" pitchFamily="18" charset="0"/>
            </a:endParaRPr>
          </a:p>
          <a:p>
            <a:r>
              <a:rPr lang="vi-VN"/>
              <a:t/>
            </a:r>
            <a:br>
              <a:rPr lang="vi-VN"/>
            </a:br>
            <a:endParaRPr lang="en-US"/>
          </a:p>
        </p:txBody>
      </p:sp>
      <p:graphicFrame>
        <p:nvGraphicFramePr>
          <p:cNvPr id="2" name="Table 1"/>
          <p:cNvGraphicFramePr>
            <a:graphicFrameLocks noGrp="1"/>
          </p:cNvGraphicFramePr>
          <p:nvPr/>
        </p:nvGraphicFramePr>
        <p:xfrm>
          <a:off x="126125" y="1294925"/>
          <a:ext cx="756744" cy="667700"/>
        </p:xfrm>
        <a:graphic>
          <a:graphicData uri="http://schemas.openxmlformats.org/drawingml/2006/table">
            <a:tbl>
              <a:tblPr firstRow="1" bandRow="1">
                <a:tableStyleId>{5C22544A-7EE6-4342-B048-85BDC9FD1C3A}</a:tableStyleId>
              </a:tblPr>
              <a:tblGrid>
                <a:gridCol w="756744">
                  <a:extLst>
                    <a:ext uri="{9D8B030D-6E8A-4147-A177-3AD203B41FA5}">
                      <a16:colId xmlns:a16="http://schemas.microsoft.com/office/drawing/2014/main" val="2347065176"/>
                    </a:ext>
                  </a:extLst>
                </a:gridCol>
              </a:tblGrid>
              <a:tr h="667700">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740550679"/>
              </p:ext>
            </p:extLst>
          </p:nvPr>
        </p:nvGraphicFramePr>
        <p:xfrm>
          <a:off x="160284" y="4090512"/>
          <a:ext cx="645072" cy="537051"/>
        </p:xfrm>
        <a:graphic>
          <a:graphicData uri="http://schemas.openxmlformats.org/drawingml/2006/table">
            <a:tbl>
              <a:tblPr firstRow="1" bandRow="1">
                <a:tableStyleId>{5C22544A-7EE6-4342-B048-85BDC9FD1C3A}</a:tableStyleId>
              </a:tblPr>
              <a:tblGrid>
                <a:gridCol w="645072">
                  <a:extLst>
                    <a:ext uri="{9D8B030D-6E8A-4147-A177-3AD203B41FA5}">
                      <a16:colId xmlns:a16="http://schemas.microsoft.com/office/drawing/2014/main" val="2347065176"/>
                    </a:ext>
                  </a:extLst>
                </a:gridCol>
              </a:tblGrid>
              <a:tr h="537051">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169857032"/>
              </p:ext>
            </p:extLst>
          </p:nvPr>
        </p:nvGraphicFramePr>
        <p:xfrm>
          <a:off x="138605" y="3002962"/>
          <a:ext cx="754116" cy="601699"/>
        </p:xfrm>
        <a:graphic>
          <a:graphicData uri="http://schemas.openxmlformats.org/drawingml/2006/table">
            <a:tbl>
              <a:tblPr firstRow="1" bandRow="1">
                <a:tableStyleId>{5C22544A-7EE6-4342-B048-85BDC9FD1C3A}</a:tableStyleId>
              </a:tblPr>
              <a:tblGrid>
                <a:gridCol w="754116">
                  <a:extLst>
                    <a:ext uri="{9D8B030D-6E8A-4147-A177-3AD203B41FA5}">
                      <a16:colId xmlns:a16="http://schemas.microsoft.com/office/drawing/2014/main" val="2347065176"/>
                    </a:ext>
                  </a:extLst>
                </a:gridCol>
              </a:tblGrid>
              <a:tr h="601699">
                <a:tc>
                  <a:txBody>
                    <a:bodyPr/>
                    <a:lstStyle/>
                    <a:p>
                      <a:endParaRPr lang="en-US"/>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7" name="Table 6"/>
          <p:cNvGraphicFramePr>
            <a:graphicFrameLocks noGrp="1"/>
          </p:cNvGraphicFramePr>
          <p:nvPr/>
        </p:nvGraphicFramePr>
        <p:xfrm>
          <a:off x="160284" y="2108152"/>
          <a:ext cx="748862" cy="590068"/>
        </p:xfrm>
        <a:graphic>
          <a:graphicData uri="http://schemas.openxmlformats.org/drawingml/2006/table">
            <a:tbl>
              <a:tblPr firstRow="1" bandRow="1">
                <a:tableStyleId>{5C22544A-7EE6-4342-B048-85BDC9FD1C3A}</a:tableStyleId>
              </a:tblPr>
              <a:tblGrid>
                <a:gridCol w="748862">
                  <a:extLst>
                    <a:ext uri="{9D8B030D-6E8A-4147-A177-3AD203B41FA5}">
                      <a16:colId xmlns:a16="http://schemas.microsoft.com/office/drawing/2014/main" val="2347065176"/>
                    </a:ext>
                  </a:extLst>
                </a:gridCol>
              </a:tblGrid>
              <a:tr h="590068">
                <a:tc>
                  <a:txBody>
                    <a:bodyPr/>
                    <a:lstStyle/>
                    <a:p>
                      <a:pPr algn="ctr"/>
                      <a:r>
                        <a:rPr lang="vi-VN" sz="2000" b="1" smtClean="0">
                          <a:solidFill>
                            <a:srgbClr val="FF0000"/>
                          </a:solidFill>
                        </a:rPr>
                        <a:t>x</a:t>
                      </a:r>
                      <a:endParaRPr lang="en-US" sz="2000" b="1">
                        <a:solidFill>
                          <a:srgbClr val="FF0000"/>
                        </a:solidFill>
                      </a:endParaRPr>
                    </a:p>
                  </a:txBody>
                  <a:tcPr>
                    <a:solidFill>
                      <a:srgbClr val="FF0000"/>
                    </a:solidFill>
                  </a:tcPr>
                </a:tc>
                <a:extLst>
                  <a:ext uri="{0D108BD9-81ED-4DB2-BD59-A6C34878D82A}">
                    <a16:rowId xmlns:a16="http://schemas.microsoft.com/office/drawing/2014/main" val="4092281129"/>
                  </a:ext>
                </a:extLst>
              </a:tr>
            </a:tbl>
          </a:graphicData>
        </a:graphic>
      </p:graphicFrame>
      <p:graphicFrame>
        <p:nvGraphicFramePr>
          <p:cNvPr id="11" name="Table 10"/>
          <p:cNvGraphicFramePr>
            <a:graphicFrameLocks noGrp="1"/>
          </p:cNvGraphicFramePr>
          <p:nvPr/>
        </p:nvGraphicFramePr>
        <p:xfrm>
          <a:off x="309400" y="1450427"/>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62939">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3" name="Table 12"/>
          <p:cNvGraphicFramePr>
            <a:graphicFrameLocks noGrp="1"/>
          </p:cNvGraphicFramePr>
          <p:nvPr/>
        </p:nvGraphicFramePr>
        <p:xfrm>
          <a:off x="262595" y="2177238"/>
          <a:ext cx="506136" cy="396240"/>
        </p:xfrm>
        <a:graphic>
          <a:graphicData uri="http://schemas.openxmlformats.org/drawingml/2006/table">
            <a:tbl>
              <a:tblPr firstRow="1" bandRow="1">
                <a:tableStyleId>{5C22544A-7EE6-4342-B048-85BDC9FD1C3A}</a:tableStyleId>
              </a:tblPr>
              <a:tblGrid>
                <a:gridCol w="506136">
                  <a:extLst>
                    <a:ext uri="{9D8B030D-6E8A-4147-A177-3AD203B41FA5}">
                      <a16:colId xmlns:a16="http://schemas.microsoft.com/office/drawing/2014/main" val="796318621"/>
                    </a:ext>
                  </a:extLst>
                </a:gridCol>
              </a:tblGrid>
              <a:tr h="260584">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226634594"/>
              </p:ext>
            </p:extLst>
          </p:nvPr>
        </p:nvGraphicFramePr>
        <p:xfrm>
          <a:off x="309400" y="3105691"/>
          <a:ext cx="450630" cy="396240"/>
        </p:xfrm>
        <a:graphic>
          <a:graphicData uri="http://schemas.openxmlformats.org/drawingml/2006/table">
            <a:tbl>
              <a:tblPr firstRow="1" bandRow="1">
                <a:tableStyleId>{5C22544A-7EE6-4342-B048-85BDC9FD1C3A}</a:tableStyleId>
              </a:tblPr>
              <a:tblGrid>
                <a:gridCol w="450630">
                  <a:extLst>
                    <a:ext uri="{9D8B030D-6E8A-4147-A177-3AD203B41FA5}">
                      <a16:colId xmlns:a16="http://schemas.microsoft.com/office/drawing/2014/main" val="796318621"/>
                    </a:ext>
                  </a:extLst>
                </a:gridCol>
              </a:tblGrid>
              <a:tr h="311312">
                <a:tc>
                  <a:txBody>
                    <a:bodyPr/>
                    <a:lstStyle/>
                    <a:p>
                      <a:pPr algn="ctr"/>
                      <a:r>
                        <a:rPr lang="vi-VN" sz="2000" b="1" smtClean="0">
                          <a:solidFill>
                            <a:srgbClr val="FF0000"/>
                          </a:solidFill>
                        </a:rPr>
                        <a:t>x</a:t>
                      </a:r>
                      <a:endParaRPr lang="en-US" sz="2000" b="1">
                        <a:solidFill>
                          <a:srgbClr val="FF0000"/>
                        </a:solidFill>
                      </a:endParaRPr>
                    </a:p>
                  </a:txBody>
                  <a:tcPr/>
                </a:tc>
                <a:extLst>
                  <a:ext uri="{0D108BD9-81ED-4DB2-BD59-A6C34878D82A}">
                    <a16:rowId xmlns:a16="http://schemas.microsoft.com/office/drawing/2014/main" val="4258471076"/>
                  </a:ext>
                </a:extLst>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3145" y="977462"/>
            <a:ext cx="5702517" cy="4884175"/>
          </a:xfrm>
          <a:prstGeom prst="rect">
            <a:avLst/>
          </a:prstGeom>
        </p:spPr>
      </p:pic>
    </p:spTree>
    <p:extLst>
      <p:ext uri="{BB962C8B-B14F-4D97-AF65-F5344CB8AC3E}">
        <p14:creationId xmlns:p14="http://schemas.microsoft.com/office/powerpoint/2010/main" val="139571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fill="hold"/>
                                        <p:tgtEl>
                                          <p:spTgt spid="4"/>
                                        </p:tgtEl>
                                        <p:attrNameLst>
                                          <p:attrName>ppt_x</p:attrName>
                                        </p:attrNameLst>
                                      </p:cBhvr>
                                      <p:tavLst>
                                        <p:tav tm="0">
                                          <p:val>
                                            <p:strVal val="#ppt_x"/>
                                          </p:val>
                                        </p:tav>
                                        <p:tav tm="100000">
                                          <p:val>
                                            <p:strVal val="#ppt_x"/>
                                          </p:val>
                                        </p:tav>
                                      </p:tavLst>
                                    </p:anim>
                                    <p:anim calcmode="lin" valueType="num">
                                      <p:cBhvr additive="base">
                                        <p:cTn id="3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additive="base">
                                        <p:cTn id="48" dur="500" fill="hold"/>
                                        <p:tgtEl>
                                          <p:spTgt spid="13"/>
                                        </p:tgtEl>
                                        <p:attrNameLst>
                                          <p:attrName>ppt_x</p:attrName>
                                        </p:attrNameLst>
                                      </p:cBhvr>
                                      <p:tavLst>
                                        <p:tav tm="0">
                                          <p:val>
                                            <p:strVal val="#ppt_x"/>
                                          </p:val>
                                        </p:tav>
                                        <p:tav tm="100000">
                                          <p:val>
                                            <p:strVal val="#ppt_x"/>
                                          </p:val>
                                        </p:tav>
                                      </p:tavLst>
                                    </p:anim>
                                    <p:anim calcmode="lin" valueType="num">
                                      <p:cBhvr additive="base">
                                        <p:cTn id="4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additive="base">
                                        <p:cTn id="54" dur="500" fill="hold"/>
                                        <p:tgtEl>
                                          <p:spTgt spid="12"/>
                                        </p:tgtEl>
                                        <p:attrNameLst>
                                          <p:attrName>ppt_x</p:attrName>
                                        </p:attrNameLst>
                                      </p:cBhvr>
                                      <p:tavLst>
                                        <p:tav tm="0">
                                          <p:val>
                                            <p:strVal val="#ppt_x"/>
                                          </p:val>
                                        </p:tav>
                                        <p:tav tm="100000">
                                          <p:val>
                                            <p:strVal val="#ppt_x"/>
                                          </p:val>
                                        </p:tav>
                                      </p:tavLst>
                                    </p:anim>
                                    <p:anim calcmode="lin" valueType="num">
                                      <p:cBhvr additive="base">
                                        <p:cTn id="5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9187" y="0"/>
            <a:ext cx="11319641" cy="7083991"/>
          </a:xfrm>
          <a:prstGeom prst="rect">
            <a:avLst/>
          </a:prstGeom>
        </p:spPr>
        <p:txBody>
          <a:bodyPr wrap="square">
            <a:spAutoFit/>
          </a:bodyPr>
          <a:lstStyle/>
          <a:p>
            <a:pPr>
              <a:spcAft>
                <a:spcPts val="500"/>
              </a:spcAft>
            </a:pPr>
            <a:r>
              <a:rPr lang="en-US" sz="2400" b="1" smtClean="0">
                <a:solidFill>
                  <a:srgbClr val="FF0000"/>
                </a:solidFill>
                <a:latin typeface="Times New Roman" panose="02020603050405020304" pitchFamily="18" charset="0"/>
                <a:cs typeface="Times New Roman" panose="02020603050405020304" pitchFamily="18" charset="0"/>
              </a:rPr>
              <a:t>Bài 3. </a:t>
            </a:r>
            <a:r>
              <a:rPr lang="vi-VN" sz="2400" b="1" smtClean="0">
                <a:solidFill>
                  <a:srgbClr val="FF0000"/>
                </a:solidFill>
                <a:latin typeface="Times New Roman" panose="02020603050405020304" pitchFamily="18" charset="0"/>
                <a:cs typeface="Times New Roman" panose="02020603050405020304" pitchFamily="18" charset="0"/>
              </a:rPr>
              <a:t>Em </a:t>
            </a:r>
            <a:r>
              <a:rPr lang="vi-VN" sz="2400" b="1">
                <a:solidFill>
                  <a:srgbClr val="FF0000"/>
                </a:solidFill>
                <a:latin typeface="Times New Roman" panose="02020603050405020304" pitchFamily="18" charset="0"/>
                <a:cs typeface="Times New Roman" panose="02020603050405020304" pitchFamily="18" charset="0"/>
              </a:rPr>
              <a:t>hãy cho biết những câu sau là đúng hay sai bằng cách đánh dấu X vào ô </a:t>
            </a:r>
            <a:r>
              <a:rPr lang="vi-VN" sz="2400" b="1" smtClean="0">
                <a:solidFill>
                  <a:srgbClr val="FF0000"/>
                </a:solidFill>
                <a:latin typeface="Times New Roman" panose="02020603050405020304" pitchFamily="18" charset="0"/>
                <a:cs typeface="Times New Roman" panose="02020603050405020304" pitchFamily="18" charset="0"/>
              </a:rPr>
              <a:t>trống</a:t>
            </a:r>
            <a:r>
              <a:rPr lang="en-US" sz="2400" b="1" smtClean="0">
                <a:solidFill>
                  <a:srgbClr val="FF0000"/>
                </a:solidFill>
                <a:latin typeface="Times New Roman" panose="02020603050405020304" pitchFamily="18" charset="0"/>
                <a:cs typeface="Times New Roman" panose="02020603050405020304" pitchFamily="18" charset="0"/>
              </a:rPr>
              <a:t>.</a:t>
            </a:r>
          </a:p>
          <a:p>
            <a:pPr marL="457200" indent="-457200">
              <a:spcAft>
                <a:spcPts val="500"/>
              </a:spcAft>
              <a:buAutoNum type="alphaLcPeriod"/>
            </a:pPr>
            <a:r>
              <a:rPr lang="vi-VN" sz="2400" b="1" smtClean="0">
                <a:solidFill>
                  <a:srgbClr val="5A5700"/>
                </a:solidFill>
                <a:latin typeface="Times New Roman" panose="02020603050405020304" pitchFamily="18" charset="0"/>
                <a:cs typeface="Times New Roman" panose="02020603050405020304" pitchFamily="18" charset="0"/>
              </a:rPr>
              <a:t>Trẻ </a:t>
            </a:r>
            <a:r>
              <a:rPr lang="vi-VN" sz="2400" b="1">
                <a:solidFill>
                  <a:srgbClr val="5A5700"/>
                </a:solidFill>
                <a:latin typeface="Times New Roman" panose="02020603050405020304" pitchFamily="18" charset="0"/>
                <a:cs typeface="Times New Roman" panose="02020603050405020304" pitchFamily="18" charset="0"/>
              </a:rPr>
              <a:t>em có quyền nhận cha mẹ</a:t>
            </a:r>
            <a:r>
              <a:rPr lang="vi-VN" sz="2400" b="1" smtClean="0">
                <a:solidFill>
                  <a:srgbClr val="5A5700"/>
                </a:solidFill>
                <a:latin typeface="Times New Roman" panose="02020603050405020304" pitchFamily="18" charset="0"/>
                <a:cs typeface="Times New Roman" panose="02020603050405020304" pitchFamily="18" charset="0"/>
              </a:rPr>
              <a:t>.</a:t>
            </a:r>
            <a:endParaRPr lang="en-US" sz="2400" b="1" smtClean="0">
              <a:solidFill>
                <a:srgbClr val="5A5700"/>
              </a:solidFill>
              <a:latin typeface="Times New Roman" panose="02020603050405020304" pitchFamily="18" charset="0"/>
              <a:cs typeface="Times New Roman" panose="02020603050405020304" pitchFamily="18" charset="0"/>
            </a:endParaRPr>
          </a:p>
          <a:p>
            <a:pPr>
              <a:spcAft>
                <a:spcPts val="500"/>
              </a:spcAft>
            </a:pPr>
            <a:endParaRPr lang="en-US" sz="2400"/>
          </a:p>
          <a:p>
            <a:pPr>
              <a:spcAft>
                <a:spcPts val="500"/>
              </a:spcAft>
            </a:pPr>
            <a:r>
              <a:rPr lang="vi-VN" sz="2400" b="1" smtClean="0">
                <a:solidFill>
                  <a:srgbClr val="5A5400"/>
                </a:solidFill>
                <a:latin typeface="Times New Roman" panose="02020603050405020304" pitchFamily="18" charset="0"/>
                <a:cs typeface="Times New Roman" panose="02020603050405020304" pitchFamily="18" charset="0"/>
              </a:rPr>
              <a:t>b</a:t>
            </a:r>
            <a:r>
              <a:rPr lang="vi-VN" sz="2400" b="1">
                <a:solidFill>
                  <a:srgbClr val="5A5400"/>
                </a:solidFill>
                <a:latin typeface="Times New Roman" panose="02020603050405020304" pitchFamily="18" charset="0"/>
                <a:cs typeface="Times New Roman" panose="02020603050405020304" pitchFamily="18" charset="0"/>
              </a:rPr>
              <a:t>. Trẻ em có quyền được hưởng sự chăm sóc của cha mẹ.</a:t>
            </a:r>
            <a:endParaRPr lang="vi-VN" sz="2400" b="1">
              <a:latin typeface="Times New Roman" panose="02020603050405020304" pitchFamily="18" charset="0"/>
              <a:cs typeface="Times New Roman" panose="02020603050405020304" pitchFamily="18" charset="0"/>
            </a:endParaRPr>
          </a:p>
          <a:p>
            <a:pPr>
              <a:spcAft>
                <a:spcPts val="500"/>
              </a:spcAft>
            </a:pPr>
            <a:endParaRPr lang="en-US" sz="2400"/>
          </a:p>
          <a:p>
            <a:pPr>
              <a:spcAft>
                <a:spcPts val="500"/>
              </a:spcAft>
            </a:pPr>
            <a:endParaRPr lang="en-US" sz="2400" b="1" smtClean="0">
              <a:solidFill>
                <a:srgbClr val="615E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615E00"/>
                </a:solidFill>
                <a:latin typeface="Times New Roman" panose="02020603050405020304" pitchFamily="18" charset="0"/>
                <a:cs typeface="Times New Roman" panose="02020603050405020304" pitchFamily="18" charset="0"/>
              </a:rPr>
              <a:t>c</a:t>
            </a:r>
            <a:r>
              <a:rPr lang="vi-VN" sz="2400" b="1">
                <a:solidFill>
                  <a:srgbClr val="615E00"/>
                </a:solidFill>
                <a:latin typeface="Times New Roman" panose="02020603050405020304" pitchFamily="18" charset="0"/>
                <a:cs typeface="Times New Roman" panose="02020603050405020304" pitchFamily="18" charset="0"/>
              </a:rPr>
              <a:t>. Mọi người buộc trẻ em phải cách li cha mẹ</a:t>
            </a:r>
            <a:r>
              <a:rPr lang="vi-VN" sz="2400" b="1" smtClean="0">
                <a:solidFill>
                  <a:srgbClr val="615E00"/>
                </a:solidFill>
                <a:latin typeface="Times New Roman" panose="02020603050405020304" pitchFamily="18" charset="0"/>
                <a:cs typeface="Times New Roman" panose="02020603050405020304" pitchFamily="18" charset="0"/>
              </a:rPr>
              <a:t>.</a:t>
            </a:r>
            <a:endParaRPr lang="en-US" sz="2400" b="1" smtClean="0">
              <a:solidFill>
                <a:srgbClr val="615E00"/>
              </a:solidFill>
              <a:latin typeface="Times New Roman" panose="02020603050405020304" pitchFamily="18" charset="0"/>
              <a:cs typeface="Times New Roman" panose="02020603050405020304" pitchFamily="18" charset="0"/>
            </a:endParaRPr>
          </a:p>
          <a:p>
            <a:pPr>
              <a:spcAft>
                <a:spcPts val="500"/>
              </a:spcAft>
            </a:pPr>
            <a:endParaRPr lang="vi-VN" sz="2400" b="1">
              <a:latin typeface="Times New Roman" panose="02020603050405020304" pitchFamily="18" charset="0"/>
              <a:cs typeface="Times New Roman" panose="02020603050405020304" pitchFamily="18" charset="0"/>
            </a:endParaRPr>
          </a:p>
          <a:p>
            <a:pPr>
              <a:spcAft>
                <a:spcPts val="500"/>
              </a:spcAft>
            </a:pPr>
            <a:r>
              <a:rPr lang="vi-VN" sz="2400" b="1" smtClean="0">
                <a:solidFill>
                  <a:srgbClr val="544B00"/>
                </a:solidFill>
                <a:latin typeface="Times New Roman" panose="02020603050405020304" pitchFamily="18" charset="0"/>
                <a:cs typeface="Times New Roman" panose="02020603050405020304" pitchFamily="18" charset="0"/>
              </a:rPr>
              <a:t>d</a:t>
            </a:r>
            <a:r>
              <a:rPr lang="vi-VN" sz="2400" b="1">
                <a:solidFill>
                  <a:srgbClr val="544B00"/>
                </a:solidFill>
                <a:latin typeface="Times New Roman" panose="02020603050405020304" pitchFamily="18" charset="0"/>
                <a:cs typeface="Times New Roman" panose="02020603050405020304" pitchFamily="18" charset="0"/>
              </a:rPr>
              <a:t>. Trẻ em chưa xác định được cha mẹ, không được bảo vệ tính mạng, thân </a:t>
            </a:r>
            <a:r>
              <a:rPr lang="vi-VN" sz="2400" b="1" smtClean="0">
                <a:solidFill>
                  <a:srgbClr val="544B00"/>
                </a:solidFill>
                <a:latin typeface="Times New Roman" panose="02020603050405020304" pitchFamily="18" charset="0"/>
                <a:cs typeface="Times New Roman" panose="02020603050405020304" pitchFamily="18" charset="0"/>
              </a:rPr>
              <a:t>thể.</a:t>
            </a:r>
            <a:endParaRPr lang="en-US" sz="2400" b="1">
              <a:latin typeface="Times New Roman" panose="02020603050405020304" pitchFamily="18" charset="0"/>
              <a:cs typeface="Times New Roman" panose="02020603050405020304" pitchFamily="18" charset="0"/>
            </a:endParaRPr>
          </a:p>
          <a:p>
            <a:pPr>
              <a:spcAft>
                <a:spcPts val="500"/>
              </a:spcAft>
            </a:pPr>
            <a:endParaRPr lang="en-US" sz="2400" b="1" smtClean="0">
              <a:solidFill>
                <a:srgbClr val="453F00"/>
              </a:solidFill>
              <a:latin typeface="Times New Roman" panose="02020603050405020304" pitchFamily="18" charset="0"/>
              <a:cs typeface="Times New Roman" panose="02020603050405020304" pitchFamily="18" charset="0"/>
            </a:endParaRPr>
          </a:p>
          <a:p>
            <a:pPr>
              <a:spcAft>
                <a:spcPts val="500"/>
              </a:spcAft>
            </a:pPr>
            <a:endParaRPr lang="en-US" sz="2400" b="1" smtClean="0">
              <a:solidFill>
                <a:srgbClr val="453F00"/>
              </a:solidFill>
              <a:latin typeface="Times New Roman" panose="02020603050405020304" pitchFamily="18" charset="0"/>
              <a:cs typeface="Times New Roman" panose="02020603050405020304" pitchFamily="18" charset="0"/>
            </a:endParaRPr>
          </a:p>
          <a:p>
            <a:pPr>
              <a:spcAft>
                <a:spcPts val="500"/>
              </a:spcAft>
            </a:pPr>
            <a:r>
              <a:rPr lang="vi-VN" sz="2400" b="1" smtClean="0">
                <a:solidFill>
                  <a:srgbClr val="453F00"/>
                </a:solidFill>
                <a:latin typeface="Times New Roman" panose="02020603050405020304" pitchFamily="18" charset="0"/>
                <a:cs typeface="Times New Roman" panose="02020603050405020304" pitchFamily="18" charset="0"/>
              </a:rPr>
              <a:t>e</a:t>
            </a:r>
            <a:r>
              <a:rPr lang="vi-VN" sz="2400" b="1">
                <a:solidFill>
                  <a:srgbClr val="453F00"/>
                </a:solidFill>
                <a:latin typeface="Times New Roman" panose="02020603050405020304" pitchFamily="18" charset="0"/>
                <a:cs typeface="Times New Roman" panose="02020603050405020304" pitchFamily="18" charset="0"/>
              </a:rPr>
              <a:t>. Trẻ em phải tự lập lao động kiếm sống.</a:t>
            </a:r>
            <a:endParaRPr lang="vi-VN" sz="2400" b="1">
              <a:latin typeface="Times New Roman" panose="02020603050405020304" pitchFamily="18" charset="0"/>
              <a:cs typeface="Times New Roman" panose="02020603050405020304" pitchFamily="18" charset="0"/>
            </a:endParaRPr>
          </a:p>
          <a:p>
            <a:pPr>
              <a:spcAft>
                <a:spcPts val="500"/>
              </a:spcAft>
            </a:pPr>
            <a:endParaRPr lang="vi-VN" sz="2400" b="1">
              <a:latin typeface="Times New Roman" panose="02020603050405020304" pitchFamily="18" charset="0"/>
              <a:cs typeface="Times New Roman" panose="02020603050405020304" pitchFamily="18" charset="0"/>
            </a:endParaRPr>
          </a:p>
          <a:p>
            <a:pPr>
              <a:spcAft>
                <a:spcPts val="500"/>
              </a:spcAft>
            </a:pPr>
            <a:endParaRPr lang="vi-VN" sz="2400" b="1">
              <a:latin typeface="Times New Roman" panose="02020603050405020304" pitchFamily="18" charset="0"/>
              <a:cs typeface="Times New Roman" panose="02020603050405020304" pitchFamily="18" charset="0"/>
            </a:endParaRPr>
          </a:p>
          <a:p>
            <a:r>
              <a:rPr lang="vi-VN"/>
              <a:t/>
            </a:r>
            <a:br>
              <a:rPr lang="vi-VN"/>
            </a:b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2099192896"/>
              </p:ext>
            </p:extLst>
          </p:nvPr>
        </p:nvGraphicFramePr>
        <p:xfrm>
          <a:off x="1916388" y="1220423"/>
          <a:ext cx="790028" cy="484434"/>
        </p:xfrm>
        <a:graphic>
          <a:graphicData uri="http://schemas.openxmlformats.org/drawingml/2006/table">
            <a:tbl>
              <a:tblPr firstRow="1" bandRow="1">
                <a:tableStyleId>{5C22544A-7EE6-4342-B048-85BDC9FD1C3A}</a:tableStyleId>
              </a:tblPr>
              <a:tblGrid>
                <a:gridCol w="790028">
                  <a:extLst>
                    <a:ext uri="{9D8B030D-6E8A-4147-A177-3AD203B41FA5}">
                      <a16:colId xmlns:a16="http://schemas.microsoft.com/office/drawing/2014/main" val="2801076220"/>
                    </a:ext>
                  </a:extLst>
                </a:gridCol>
              </a:tblGrid>
              <a:tr h="484434">
                <a:tc>
                  <a:txBody>
                    <a:bodyPr/>
                    <a:lstStyle/>
                    <a:p>
                      <a:endParaRPr lang="en-US"/>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320792120"/>
              </p:ext>
            </p:extLst>
          </p:nvPr>
        </p:nvGraphicFramePr>
        <p:xfrm>
          <a:off x="6117013" y="1220422"/>
          <a:ext cx="677918" cy="484434"/>
        </p:xfrm>
        <a:graphic>
          <a:graphicData uri="http://schemas.openxmlformats.org/drawingml/2006/table">
            <a:tbl>
              <a:tblPr firstRow="1" bandRow="1">
                <a:tableStyleId>{5C22544A-7EE6-4342-B048-85BDC9FD1C3A}</a:tableStyleId>
              </a:tblPr>
              <a:tblGrid>
                <a:gridCol w="677918">
                  <a:extLst>
                    <a:ext uri="{9D8B030D-6E8A-4147-A177-3AD203B41FA5}">
                      <a16:colId xmlns:a16="http://schemas.microsoft.com/office/drawing/2014/main" val="2801076220"/>
                    </a:ext>
                  </a:extLst>
                </a:gridCol>
              </a:tblGrid>
              <a:tr h="484434">
                <a:tc>
                  <a:txBody>
                    <a:bodyPr/>
                    <a:lstStyle/>
                    <a:p>
                      <a:endParaRPr lang="en-US"/>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743665512"/>
              </p:ext>
            </p:extLst>
          </p:nvPr>
        </p:nvGraphicFramePr>
        <p:xfrm>
          <a:off x="2857060" y="1311949"/>
          <a:ext cx="1040525" cy="396240"/>
        </p:xfrm>
        <a:graphic>
          <a:graphicData uri="http://schemas.openxmlformats.org/drawingml/2006/table">
            <a:tbl>
              <a:tblPr firstRow="1" bandRow="1">
                <a:tableStyleId>{5C22544A-7EE6-4342-B048-85BDC9FD1C3A}</a:tableStyleId>
              </a:tblPr>
              <a:tblGrid>
                <a:gridCol w="1040525">
                  <a:extLst>
                    <a:ext uri="{9D8B030D-6E8A-4147-A177-3AD203B41FA5}">
                      <a16:colId xmlns:a16="http://schemas.microsoft.com/office/drawing/2014/main" val="3211478200"/>
                    </a:ext>
                  </a:extLst>
                </a:gridCol>
              </a:tblGrid>
              <a:tr h="342305">
                <a:tc>
                  <a:txBody>
                    <a:bodyPr/>
                    <a:lstStyle/>
                    <a:p>
                      <a:r>
                        <a:rPr lang="en-US" sz="2000" smtClean="0">
                          <a:solidFill>
                            <a:schemeClr val="tx1"/>
                          </a:solidFill>
                          <a:latin typeface="Times New Roman" panose="02020603050405020304" pitchFamily="18" charset="0"/>
                          <a:cs typeface="Times New Roman" panose="02020603050405020304" pitchFamily="18" charset="0"/>
                        </a:rPr>
                        <a:t>ĐÚNG</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582255491"/>
              </p:ext>
            </p:extLst>
          </p:nvPr>
        </p:nvGraphicFramePr>
        <p:xfrm>
          <a:off x="6829096" y="1238271"/>
          <a:ext cx="1058041" cy="396240"/>
        </p:xfrm>
        <a:graphic>
          <a:graphicData uri="http://schemas.openxmlformats.org/drawingml/2006/table">
            <a:tbl>
              <a:tblPr firstRow="1" bandRow="1">
                <a:tableStyleId>{5C22544A-7EE6-4342-B048-85BDC9FD1C3A}</a:tableStyleId>
              </a:tblPr>
              <a:tblGrid>
                <a:gridCol w="1058041">
                  <a:extLst>
                    <a:ext uri="{9D8B030D-6E8A-4147-A177-3AD203B41FA5}">
                      <a16:colId xmlns:a16="http://schemas.microsoft.com/office/drawing/2014/main" val="3484924264"/>
                    </a:ext>
                  </a:extLst>
                </a:gridCol>
              </a:tblGrid>
              <a:tr h="370840">
                <a:tc>
                  <a:txBody>
                    <a:bodyPr/>
                    <a:lstStyle/>
                    <a:p>
                      <a:r>
                        <a:rPr lang="en-US" sz="2000" smtClean="0">
                          <a:solidFill>
                            <a:schemeClr val="tx1"/>
                          </a:solidFill>
                          <a:latin typeface="Times New Roman" panose="02020603050405020304" pitchFamily="18" charset="0"/>
                          <a:cs typeface="Times New Roman" panose="02020603050405020304" pitchFamily="18" charset="0"/>
                        </a:rPr>
                        <a:t>SAI</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413757732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90990559"/>
              </p:ext>
            </p:extLst>
          </p:nvPr>
        </p:nvGraphicFramePr>
        <p:xfrm>
          <a:off x="2105137" y="1261018"/>
          <a:ext cx="451066" cy="457200"/>
        </p:xfrm>
        <a:graphic>
          <a:graphicData uri="http://schemas.openxmlformats.org/drawingml/2006/table">
            <a:tbl>
              <a:tblPr firstRow="1" bandRow="1">
                <a:tableStyleId>{5C22544A-7EE6-4342-B048-85BDC9FD1C3A}</a:tableStyleId>
              </a:tblPr>
              <a:tblGrid>
                <a:gridCol w="451066">
                  <a:extLst>
                    <a:ext uri="{9D8B030D-6E8A-4147-A177-3AD203B41FA5}">
                      <a16:colId xmlns:a16="http://schemas.microsoft.com/office/drawing/2014/main" val="4277120692"/>
                    </a:ext>
                  </a:extLst>
                </a:gridCol>
              </a:tblGrid>
              <a:tr h="373493">
                <a:tc>
                  <a:txBody>
                    <a:bodyPr/>
                    <a:lstStyle/>
                    <a:p>
                      <a:pPr algn="ctr"/>
                      <a:r>
                        <a:rPr lang="en-US" sz="2400" b="1" smtClean="0">
                          <a:solidFill>
                            <a:schemeClr val="tx1"/>
                          </a:solidFill>
                        </a:rPr>
                        <a:t>X</a:t>
                      </a:r>
                      <a:endParaRPr lang="en-US" sz="2400" b="1">
                        <a:solidFill>
                          <a:schemeClr val="tx1"/>
                        </a:solidFill>
                      </a:endParaRPr>
                    </a:p>
                  </a:txBody>
                  <a:tcPr>
                    <a:solidFill>
                      <a:srgbClr val="FF0000"/>
                    </a:solidFill>
                  </a:tcPr>
                </a:tc>
                <a:extLst>
                  <a:ext uri="{0D108BD9-81ED-4DB2-BD59-A6C34878D82A}">
                    <a16:rowId xmlns:a16="http://schemas.microsoft.com/office/drawing/2014/main" val="1854056272"/>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844755289"/>
              </p:ext>
            </p:extLst>
          </p:nvPr>
        </p:nvGraphicFramePr>
        <p:xfrm>
          <a:off x="2065283" y="3352216"/>
          <a:ext cx="730469" cy="549632"/>
        </p:xfrm>
        <a:graphic>
          <a:graphicData uri="http://schemas.openxmlformats.org/drawingml/2006/table">
            <a:tbl>
              <a:tblPr firstRow="1" bandRow="1">
                <a:tableStyleId>{5C22544A-7EE6-4342-B048-85BDC9FD1C3A}</a:tableStyleId>
              </a:tblPr>
              <a:tblGrid>
                <a:gridCol w="730469">
                  <a:extLst>
                    <a:ext uri="{9D8B030D-6E8A-4147-A177-3AD203B41FA5}">
                      <a16:colId xmlns:a16="http://schemas.microsoft.com/office/drawing/2014/main" val="4277120692"/>
                    </a:ext>
                  </a:extLst>
                </a:gridCol>
              </a:tblGrid>
              <a:tr h="549632">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860127338"/>
              </p:ext>
            </p:extLst>
          </p:nvPr>
        </p:nvGraphicFramePr>
        <p:xfrm>
          <a:off x="2124846" y="4223476"/>
          <a:ext cx="670906" cy="614955"/>
        </p:xfrm>
        <a:graphic>
          <a:graphicData uri="http://schemas.openxmlformats.org/drawingml/2006/table">
            <a:tbl>
              <a:tblPr firstRow="1" bandRow="1">
                <a:tableStyleId>{5C22544A-7EE6-4342-B048-85BDC9FD1C3A}</a:tableStyleId>
              </a:tblPr>
              <a:tblGrid>
                <a:gridCol w="670906">
                  <a:extLst>
                    <a:ext uri="{9D8B030D-6E8A-4147-A177-3AD203B41FA5}">
                      <a16:colId xmlns:a16="http://schemas.microsoft.com/office/drawing/2014/main" val="4277120692"/>
                    </a:ext>
                  </a:extLst>
                </a:gridCol>
              </a:tblGrid>
              <a:tr h="614955">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285362588"/>
              </p:ext>
            </p:extLst>
          </p:nvPr>
        </p:nvGraphicFramePr>
        <p:xfrm>
          <a:off x="2245711" y="5612522"/>
          <a:ext cx="611349" cy="601438"/>
        </p:xfrm>
        <a:graphic>
          <a:graphicData uri="http://schemas.openxmlformats.org/drawingml/2006/table">
            <a:tbl>
              <a:tblPr firstRow="1" bandRow="1">
                <a:tableStyleId>{5C22544A-7EE6-4342-B048-85BDC9FD1C3A}</a:tableStyleId>
              </a:tblPr>
              <a:tblGrid>
                <a:gridCol w="611349">
                  <a:extLst>
                    <a:ext uri="{9D8B030D-6E8A-4147-A177-3AD203B41FA5}">
                      <a16:colId xmlns:a16="http://schemas.microsoft.com/office/drawing/2014/main" val="4277120692"/>
                    </a:ext>
                  </a:extLst>
                </a:gridCol>
              </a:tblGrid>
              <a:tr h="601438">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543068180"/>
              </p:ext>
            </p:extLst>
          </p:nvPr>
        </p:nvGraphicFramePr>
        <p:xfrm>
          <a:off x="1935656" y="2260365"/>
          <a:ext cx="790028" cy="624725"/>
        </p:xfrm>
        <a:graphic>
          <a:graphicData uri="http://schemas.openxmlformats.org/drawingml/2006/table">
            <a:tbl>
              <a:tblPr firstRow="1" bandRow="1">
                <a:tableStyleId>{5C22544A-7EE6-4342-B048-85BDC9FD1C3A}</a:tableStyleId>
              </a:tblPr>
              <a:tblGrid>
                <a:gridCol w="790028">
                  <a:extLst>
                    <a:ext uri="{9D8B030D-6E8A-4147-A177-3AD203B41FA5}">
                      <a16:colId xmlns:a16="http://schemas.microsoft.com/office/drawing/2014/main" val="4277120692"/>
                    </a:ext>
                  </a:extLst>
                </a:gridCol>
              </a:tblGrid>
              <a:tr h="624725">
                <a:tc>
                  <a:txBody>
                    <a:bodyPr/>
                    <a:lstStyle/>
                    <a:p>
                      <a:pPr algn="ctr"/>
                      <a:endParaRPr lang="en-US" sz="2400" b="1">
                        <a:solidFill>
                          <a:schemeClr val="tx1"/>
                        </a:solidFill>
                      </a:endParaRPr>
                    </a:p>
                  </a:txBody>
                  <a:tcPr/>
                </a:tc>
                <a:extLst>
                  <a:ext uri="{0D108BD9-81ED-4DB2-BD59-A6C34878D82A}">
                    <a16:rowId xmlns:a16="http://schemas.microsoft.com/office/drawing/2014/main" val="1854056272"/>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961363397"/>
              </p:ext>
            </p:extLst>
          </p:nvPr>
        </p:nvGraphicFramePr>
        <p:xfrm>
          <a:off x="6977113" y="2169051"/>
          <a:ext cx="1372038" cy="405028"/>
        </p:xfrm>
        <a:graphic>
          <a:graphicData uri="http://schemas.openxmlformats.org/drawingml/2006/table">
            <a:tbl>
              <a:tblPr firstRow="1" bandRow="1">
                <a:tableStyleId>{5C22544A-7EE6-4342-B048-85BDC9FD1C3A}</a:tableStyleId>
              </a:tblPr>
              <a:tblGrid>
                <a:gridCol w="1372038">
                  <a:extLst>
                    <a:ext uri="{9D8B030D-6E8A-4147-A177-3AD203B41FA5}">
                      <a16:colId xmlns:a16="http://schemas.microsoft.com/office/drawing/2014/main" val="3211478200"/>
                    </a:ext>
                  </a:extLst>
                </a:gridCol>
              </a:tblGrid>
              <a:tr h="405028">
                <a:tc>
                  <a:txBody>
                    <a:bodyPr/>
                    <a:lstStyle/>
                    <a:p>
                      <a:r>
                        <a:rPr lang="en-US" sz="2000" smtClean="0">
                          <a:solidFill>
                            <a:schemeClr val="tx1"/>
                          </a:solidFill>
                          <a:latin typeface="Times New Roman" panose="02020603050405020304" pitchFamily="18" charset="0"/>
                          <a:cs typeface="Times New Roman" panose="02020603050405020304" pitchFamily="18" charset="0"/>
                        </a:rPr>
                        <a:t>SAI</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812417640"/>
              </p:ext>
            </p:extLst>
          </p:nvPr>
        </p:nvGraphicFramePr>
        <p:xfrm>
          <a:off x="2795752" y="2221255"/>
          <a:ext cx="1377730" cy="532331"/>
        </p:xfrm>
        <a:graphic>
          <a:graphicData uri="http://schemas.openxmlformats.org/drawingml/2006/table">
            <a:tbl>
              <a:tblPr firstRow="1" bandRow="1">
                <a:tableStyleId>{5C22544A-7EE6-4342-B048-85BDC9FD1C3A}</a:tableStyleId>
              </a:tblPr>
              <a:tblGrid>
                <a:gridCol w="1377730">
                  <a:extLst>
                    <a:ext uri="{9D8B030D-6E8A-4147-A177-3AD203B41FA5}">
                      <a16:colId xmlns:a16="http://schemas.microsoft.com/office/drawing/2014/main" val="3211478200"/>
                    </a:ext>
                  </a:extLst>
                </a:gridCol>
              </a:tblGrid>
              <a:tr h="532331">
                <a:tc>
                  <a:txBody>
                    <a:bodyPr/>
                    <a:lstStyle/>
                    <a:p>
                      <a:r>
                        <a:rPr lang="en-US" sz="2000" smtClean="0">
                          <a:solidFill>
                            <a:schemeClr val="tx1"/>
                          </a:solidFill>
                          <a:latin typeface="Times New Roman" panose="02020603050405020304" pitchFamily="18" charset="0"/>
                          <a:cs typeface="Times New Roman" panose="02020603050405020304" pitchFamily="18" charset="0"/>
                        </a:rPr>
                        <a:t>ĐÚNG</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891460832"/>
              </p:ext>
            </p:extLst>
          </p:nvPr>
        </p:nvGraphicFramePr>
        <p:xfrm>
          <a:off x="6925002" y="3292105"/>
          <a:ext cx="1560787" cy="460182"/>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460182">
                <a:tc>
                  <a:txBody>
                    <a:bodyPr/>
                    <a:lstStyle/>
                    <a:p>
                      <a:r>
                        <a:rPr lang="en-US" sz="2000" smtClean="0">
                          <a:solidFill>
                            <a:schemeClr val="tx1"/>
                          </a:solidFill>
                          <a:latin typeface="Times New Roman" panose="02020603050405020304" pitchFamily="18" charset="0"/>
                          <a:cs typeface="Times New Roman" panose="02020603050405020304" pitchFamily="18" charset="0"/>
                        </a:rPr>
                        <a:t>SAI</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3090633650"/>
              </p:ext>
            </p:extLst>
          </p:nvPr>
        </p:nvGraphicFramePr>
        <p:xfrm>
          <a:off x="3051500" y="4268795"/>
          <a:ext cx="1560787" cy="630621"/>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630621">
                <a:tc>
                  <a:txBody>
                    <a:bodyPr/>
                    <a:lstStyle/>
                    <a:p>
                      <a:r>
                        <a:rPr lang="en-US" sz="2000" smtClean="0">
                          <a:solidFill>
                            <a:schemeClr val="tx1"/>
                          </a:solidFill>
                          <a:latin typeface="Times New Roman" panose="02020603050405020304" pitchFamily="18" charset="0"/>
                          <a:cs typeface="Times New Roman" panose="02020603050405020304" pitchFamily="18" charset="0"/>
                        </a:rPr>
                        <a:t>ĐÚNG</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797066027"/>
              </p:ext>
            </p:extLst>
          </p:nvPr>
        </p:nvGraphicFramePr>
        <p:xfrm>
          <a:off x="6982371" y="4352502"/>
          <a:ext cx="1560787" cy="630621"/>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630621">
                <a:tc>
                  <a:txBody>
                    <a:bodyPr/>
                    <a:lstStyle/>
                    <a:p>
                      <a:r>
                        <a:rPr lang="en-US" sz="2000" smtClean="0">
                          <a:solidFill>
                            <a:schemeClr val="tx1"/>
                          </a:solidFill>
                          <a:latin typeface="Times New Roman" panose="02020603050405020304" pitchFamily="18" charset="0"/>
                          <a:cs typeface="Times New Roman" panose="02020603050405020304" pitchFamily="18" charset="0"/>
                        </a:rPr>
                        <a:t>SAI</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99407578"/>
              </p:ext>
            </p:extLst>
          </p:nvPr>
        </p:nvGraphicFramePr>
        <p:xfrm>
          <a:off x="3213105" y="5525811"/>
          <a:ext cx="1560787" cy="528148"/>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528148">
                <a:tc>
                  <a:txBody>
                    <a:bodyPr/>
                    <a:lstStyle/>
                    <a:p>
                      <a:r>
                        <a:rPr lang="en-US" sz="2000" smtClean="0">
                          <a:solidFill>
                            <a:schemeClr val="tx1"/>
                          </a:solidFill>
                          <a:latin typeface="Times New Roman" panose="02020603050405020304" pitchFamily="18" charset="0"/>
                          <a:cs typeface="Times New Roman" panose="02020603050405020304" pitchFamily="18" charset="0"/>
                        </a:rPr>
                        <a:t>ĐÚNG</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870317682"/>
              </p:ext>
            </p:extLst>
          </p:nvPr>
        </p:nvGraphicFramePr>
        <p:xfrm>
          <a:off x="6925002" y="5583338"/>
          <a:ext cx="1424149" cy="630621"/>
        </p:xfrm>
        <a:graphic>
          <a:graphicData uri="http://schemas.openxmlformats.org/drawingml/2006/table">
            <a:tbl>
              <a:tblPr firstRow="1" bandRow="1">
                <a:tableStyleId>{5C22544A-7EE6-4342-B048-85BDC9FD1C3A}</a:tableStyleId>
              </a:tblPr>
              <a:tblGrid>
                <a:gridCol w="1424149">
                  <a:extLst>
                    <a:ext uri="{9D8B030D-6E8A-4147-A177-3AD203B41FA5}">
                      <a16:colId xmlns:a16="http://schemas.microsoft.com/office/drawing/2014/main" val="3211478200"/>
                    </a:ext>
                  </a:extLst>
                </a:gridCol>
              </a:tblGrid>
              <a:tr h="630621">
                <a:tc>
                  <a:txBody>
                    <a:bodyPr/>
                    <a:lstStyle/>
                    <a:p>
                      <a:r>
                        <a:rPr lang="en-US" sz="2000" smtClean="0">
                          <a:solidFill>
                            <a:schemeClr val="tx1"/>
                          </a:solidFill>
                          <a:latin typeface="Times New Roman" panose="02020603050405020304" pitchFamily="18" charset="0"/>
                          <a:cs typeface="Times New Roman" panose="02020603050405020304" pitchFamily="18" charset="0"/>
                        </a:rPr>
                        <a:t>SAI</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1573410404"/>
              </p:ext>
            </p:extLst>
          </p:nvPr>
        </p:nvGraphicFramePr>
        <p:xfrm>
          <a:off x="3001145" y="3400981"/>
          <a:ext cx="1560787" cy="412869"/>
        </p:xfrm>
        <a:graphic>
          <a:graphicData uri="http://schemas.openxmlformats.org/drawingml/2006/table">
            <a:tbl>
              <a:tblPr firstRow="1" bandRow="1">
                <a:tableStyleId>{5C22544A-7EE6-4342-B048-85BDC9FD1C3A}</a:tableStyleId>
              </a:tblPr>
              <a:tblGrid>
                <a:gridCol w="1560787">
                  <a:extLst>
                    <a:ext uri="{9D8B030D-6E8A-4147-A177-3AD203B41FA5}">
                      <a16:colId xmlns:a16="http://schemas.microsoft.com/office/drawing/2014/main" val="3211478200"/>
                    </a:ext>
                  </a:extLst>
                </a:gridCol>
              </a:tblGrid>
              <a:tr h="412869">
                <a:tc>
                  <a:txBody>
                    <a:bodyPr/>
                    <a:lstStyle/>
                    <a:p>
                      <a:r>
                        <a:rPr lang="en-US" sz="2000" smtClean="0">
                          <a:solidFill>
                            <a:schemeClr val="tx1"/>
                          </a:solidFill>
                          <a:latin typeface="Times New Roman" panose="02020603050405020304" pitchFamily="18" charset="0"/>
                          <a:cs typeface="Times New Roman" panose="02020603050405020304" pitchFamily="18" charset="0"/>
                        </a:rPr>
                        <a:t>ĐÚNG</a:t>
                      </a:r>
                      <a:endParaRPr lang="en-US" sz="200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544239501"/>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2701793574"/>
              </p:ext>
            </p:extLst>
          </p:nvPr>
        </p:nvGraphicFramePr>
        <p:xfrm>
          <a:off x="2105136" y="2301766"/>
          <a:ext cx="451067" cy="457200"/>
        </p:xfrm>
        <a:graphic>
          <a:graphicData uri="http://schemas.openxmlformats.org/drawingml/2006/table">
            <a:tbl>
              <a:tblPr firstRow="1" bandRow="1">
                <a:tableStyleId>{5C22544A-7EE6-4342-B048-85BDC9FD1C3A}</a:tableStyleId>
              </a:tblPr>
              <a:tblGrid>
                <a:gridCol w="451067">
                  <a:extLst>
                    <a:ext uri="{9D8B030D-6E8A-4147-A177-3AD203B41FA5}">
                      <a16:colId xmlns:a16="http://schemas.microsoft.com/office/drawing/2014/main" val="2801076220"/>
                    </a:ext>
                  </a:extLst>
                </a:gridCol>
              </a:tblGrid>
              <a:tr h="280018">
                <a:tc>
                  <a:txBody>
                    <a:bodyPr/>
                    <a:lstStyle/>
                    <a:p>
                      <a:r>
                        <a:rPr lang="en-US" sz="2400" b="1" smtClean="0">
                          <a:solidFill>
                            <a:schemeClr val="tx1"/>
                          </a:solidFill>
                        </a:rPr>
                        <a:t>X</a:t>
                      </a:r>
                      <a:endParaRPr lang="en-US" sz="2400" b="1">
                        <a:solidFill>
                          <a:schemeClr val="tx1"/>
                        </a:solidFill>
                      </a:endParaRP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2110700704"/>
              </p:ext>
            </p:extLst>
          </p:nvPr>
        </p:nvGraphicFramePr>
        <p:xfrm>
          <a:off x="6145049" y="3331933"/>
          <a:ext cx="773818" cy="574917"/>
        </p:xfrm>
        <a:graphic>
          <a:graphicData uri="http://schemas.openxmlformats.org/drawingml/2006/table">
            <a:tbl>
              <a:tblPr firstRow="1" bandRow="1">
                <a:tableStyleId>{5C22544A-7EE6-4342-B048-85BDC9FD1C3A}</a:tableStyleId>
              </a:tblPr>
              <a:tblGrid>
                <a:gridCol w="773818">
                  <a:extLst>
                    <a:ext uri="{9D8B030D-6E8A-4147-A177-3AD203B41FA5}">
                      <a16:colId xmlns:a16="http://schemas.microsoft.com/office/drawing/2014/main" val="2801076220"/>
                    </a:ext>
                  </a:extLst>
                </a:gridCol>
              </a:tblGrid>
              <a:tr h="574917">
                <a:tc>
                  <a:txBody>
                    <a:bodyPr/>
                    <a:lstStyle/>
                    <a:p>
                      <a:pPr algn="ctr"/>
                      <a:endParaRPr lang="en-US" sz="2000" b="1"/>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4229988282"/>
              </p:ext>
            </p:extLst>
          </p:nvPr>
        </p:nvGraphicFramePr>
        <p:xfrm>
          <a:off x="6145049" y="4352501"/>
          <a:ext cx="684047" cy="630621"/>
        </p:xfrm>
        <a:graphic>
          <a:graphicData uri="http://schemas.openxmlformats.org/drawingml/2006/table">
            <a:tbl>
              <a:tblPr firstRow="1" bandRow="1">
                <a:tableStyleId>{5C22544A-7EE6-4342-B048-85BDC9FD1C3A}</a:tableStyleId>
              </a:tblPr>
              <a:tblGrid>
                <a:gridCol w="684047">
                  <a:extLst>
                    <a:ext uri="{9D8B030D-6E8A-4147-A177-3AD203B41FA5}">
                      <a16:colId xmlns:a16="http://schemas.microsoft.com/office/drawing/2014/main" val="2801076220"/>
                    </a:ext>
                  </a:extLst>
                </a:gridCol>
              </a:tblGrid>
              <a:tr h="630621">
                <a:tc>
                  <a:txBody>
                    <a:bodyPr/>
                    <a:lstStyle/>
                    <a:p>
                      <a:pPr algn="ctr"/>
                      <a:endParaRPr lang="en-US" sz="2400">
                        <a:solidFill>
                          <a:schemeClr val="tx1"/>
                        </a:solidFill>
                      </a:endParaRPr>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1472034245"/>
              </p:ext>
            </p:extLst>
          </p:nvPr>
        </p:nvGraphicFramePr>
        <p:xfrm>
          <a:off x="6050449" y="5604272"/>
          <a:ext cx="731342" cy="634852"/>
        </p:xfrm>
        <a:graphic>
          <a:graphicData uri="http://schemas.openxmlformats.org/drawingml/2006/table">
            <a:tbl>
              <a:tblPr firstRow="1" bandRow="1">
                <a:tableStyleId>{5C22544A-7EE6-4342-B048-85BDC9FD1C3A}</a:tableStyleId>
              </a:tblPr>
              <a:tblGrid>
                <a:gridCol w="731342">
                  <a:extLst>
                    <a:ext uri="{9D8B030D-6E8A-4147-A177-3AD203B41FA5}">
                      <a16:colId xmlns:a16="http://schemas.microsoft.com/office/drawing/2014/main" val="2801076220"/>
                    </a:ext>
                  </a:extLst>
                </a:gridCol>
              </a:tblGrid>
              <a:tr h="634852">
                <a:tc>
                  <a:txBody>
                    <a:bodyPr/>
                    <a:lstStyle/>
                    <a:p>
                      <a:pPr algn="ctr"/>
                      <a:endParaRPr lang="en-US" sz="2400" b="1">
                        <a:solidFill>
                          <a:schemeClr val="tx1"/>
                        </a:solidFill>
                      </a:endParaRPr>
                    </a:p>
                  </a:txBody>
                  <a:tcPr>
                    <a:solidFill>
                      <a:schemeClr val="accent1"/>
                    </a:solidFill>
                  </a:tcPr>
                </a:tc>
                <a:extLst>
                  <a:ext uri="{0D108BD9-81ED-4DB2-BD59-A6C34878D82A}">
                    <a16:rowId xmlns:a16="http://schemas.microsoft.com/office/drawing/2014/main" val="953714929"/>
                  </a:ext>
                </a:extLst>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1596001580"/>
              </p:ext>
            </p:extLst>
          </p:nvPr>
        </p:nvGraphicFramePr>
        <p:xfrm>
          <a:off x="6145048" y="5754414"/>
          <a:ext cx="476469" cy="413055"/>
        </p:xfrm>
        <a:graphic>
          <a:graphicData uri="http://schemas.openxmlformats.org/drawingml/2006/table">
            <a:tbl>
              <a:tblPr firstRow="1" bandRow="1">
                <a:tableStyleId>{5C22544A-7EE6-4342-B048-85BDC9FD1C3A}</a:tableStyleId>
              </a:tblPr>
              <a:tblGrid>
                <a:gridCol w="476469">
                  <a:extLst>
                    <a:ext uri="{9D8B030D-6E8A-4147-A177-3AD203B41FA5}">
                      <a16:colId xmlns:a16="http://schemas.microsoft.com/office/drawing/2014/main" val="2801076220"/>
                    </a:ext>
                  </a:extLst>
                </a:gridCol>
              </a:tblGrid>
              <a:tr h="413055">
                <a:tc>
                  <a:txBody>
                    <a:bodyPr/>
                    <a:lstStyle/>
                    <a:p>
                      <a:r>
                        <a:rPr lang="en-US" smtClean="0">
                          <a:solidFill>
                            <a:schemeClr val="tx1"/>
                          </a:solidFill>
                        </a:rPr>
                        <a:t>X</a:t>
                      </a:r>
                      <a:endParaRPr lang="en-US">
                        <a:solidFill>
                          <a:schemeClr val="tx1"/>
                        </a:solidFill>
                      </a:endParaRP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3993772383"/>
              </p:ext>
            </p:extLst>
          </p:nvPr>
        </p:nvGraphicFramePr>
        <p:xfrm>
          <a:off x="6306207" y="4472672"/>
          <a:ext cx="475584" cy="396240"/>
        </p:xfrm>
        <a:graphic>
          <a:graphicData uri="http://schemas.openxmlformats.org/drawingml/2006/table">
            <a:tbl>
              <a:tblPr firstRow="1" bandRow="1">
                <a:tableStyleId>{5C22544A-7EE6-4342-B048-85BDC9FD1C3A}</a:tableStyleId>
              </a:tblPr>
              <a:tblGrid>
                <a:gridCol w="475584">
                  <a:extLst>
                    <a:ext uri="{9D8B030D-6E8A-4147-A177-3AD203B41FA5}">
                      <a16:colId xmlns:a16="http://schemas.microsoft.com/office/drawing/2014/main" val="2801076220"/>
                    </a:ext>
                  </a:extLst>
                </a:gridCol>
              </a:tblGrid>
              <a:tr h="330388">
                <a:tc>
                  <a:txBody>
                    <a:bodyPr/>
                    <a:lstStyle/>
                    <a:p>
                      <a:r>
                        <a:rPr lang="en-US" sz="2000" smtClean="0">
                          <a:solidFill>
                            <a:schemeClr val="tx1"/>
                          </a:solidFill>
                        </a:rPr>
                        <a:t>X</a:t>
                      </a:r>
                      <a:endParaRPr lang="en-US" sz="2000">
                        <a:solidFill>
                          <a:schemeClr val="tx1"/>
                        </a:solidFill>
                      </a:endParaRP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3856041160"/>
              </p:ext>
            </p:extLst>
          </p:nvPr>
        </p:nvGraphicFramePr>
        <p:xfrm>
          <a:off x="6306207" y="3386434"/>
          <a:ext cx="475584" cy="427416"/>
        </p:xfrm>
        <a:graphic>
          <a:graphicData uri="http://schemas.openxmlformats.org/drawingml/2006/table">
            <a:tbl>
              <a:tblPr firstRow="1" bandRow="1">
                <a:tableStyleId>{5C22544A-7EE6-4342-B048-85BDC9FD1C3A}</a:tableStyleId>
              </a:tblPr>
              <a:tblGrid>
                <a:gridCol w="475584">
                  <a:extLst>
                    <a:ext uri="{9D8B030D-6E8A-4147-A177-3AD203B41FA5}">
                      <a16:colId xmlns:a16="http://schemas.microsoft.com/office/drawing/2014/main" val="2801076220"/>
                    </a:ext>
                  </a:extLst>
                </a:gridCol>
              </a:tblGrid>
              <a:tr h="427416">
                <a:tc>
                  <a:txBody>
                    <a:bodyPr/>
                    <a:lstStyle/>
                    <a:p>
                      <a:r>
                        <a:rPr lang="en-US" smtClean="0">
                          <a:solidFill>
                            <a:schemeClr val="tx1"/>
                          </a:solidFill>
                        </a:rPr>
                        <a:t>X</a:t>
                      </a:r>
                      <a:endParaRPr lang="en-US">
                        <a:solidFill>
                          <a:schemeClr val="tx1"/>
                        </a:solidFill>
                      </a:endParaRPr>
                    </a:p>
                  </a:txBody>
                  <a:tcPr>
                    <a:solidFill>
                      <a:srgbClr val="FF0000"/>
                    </a:solidFill>
                  </a:tcPr>
                </a:tc>
                <a:extLst>
                  <a:ext uri="{0D108BD9-81ED-4DB2-BD59-A6C34878D82A}">
                    <a16:rowId xmlns:a16="http://schemas.microsoft.com/office/drawing/2014/main" val="953714929"/>
                  </a:ext>
                </a:extLst>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2898797325"/>
              </p:ext>
            </p:extLst>
          </p:nvPr>
        </p:nvGraphicFramePr>
        <p:xfrm>
          <a:off x="6151178" y="2147981"/>
          <a:ext cx="677918" cy="515512"/>
        </p:xfrm>
        <a:graphic>
          <a:graphicData uri="http://schemas.openxmlformats.org/drawingml/2006/table">
            <a:tbl>
              <a:tblPr firstRow="1" bandRow="1">
                <a:tableStyleId>{5C22544A-7EE6-4342-B048-85BDC9FD1C3A}</a:tableStyleId>
              </a:tblPr>
              <a:tblGrid>
                <a:gridCol w="677918">
                  <a:extLst>
                    <a:ext uri="{9D8B030D-6E8A-4147-A177-3AD203B41FA5}">
                      <a16:colId xmlns:a16="http://schemas.microsoft.com/office/drawing/2014/main" val="2801076220"/>
                    </a:ext>
                  </a:extLst>
                </a:gridCol>
              </a:tblGrid>
              <a:tr h="515512">
                <a:tc>
                  <a:txBody>
                    <a:bodyPr/>
                    <a:lstStyle/>
                    <a:p>
                      <a:endParaRPr lang="en-US"/>
                    </a:p>
                  </a:txBody>
                  <a:tcPr>
                    <a:solidFill>
                      <a:schemeClr val="accent1"/>
                    </a:solidFill>
                  </a:tcPr>
                </a:tc>
                <a:extLst>
                  <a:ext uri="{0D108BD9-81ED-4DB2-BD59-A6C34878D82A}">
                    <a16:rowId xmlns:a16="http://schemas.microsoft.com/office/drawing/2014/main" val="953714929"/>
                  </a:ext>
                </a:extLst>
              </a:tr>
            </a:tbl>
          </a:graphicData>
        </a:graphic>
      </p:graphicFrame>
    </p:spTree>
    <p:extLst>
      <p:ext uri="{BB962C8B-B14F-4D97-AF65-F5344CB8AC3E}">
        <p14:creationId xmlns:p14="http://schemas.microsoft.com/office/powerpoint/2010/main" val="420721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ircle(in)">
                                      <p:cBhvr>
                                        <p:cTn id="10" dur="2000"/>
                                        <p:tgtEl>
                                          <p:spTgt spid="5">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circle(in)">
                                      <p:cBhvr>
                                        <p:cTn id="13" dur="2000"/>
                                        <p:tgtEl>
                                          <p:spTgt spid="5">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5">
                                            <p:txEl>
                                              <p:pRg st="6" end="6"/>
                                            </p:txEl>
                                          </p:spTgt>
                                        </p:tgtEl>
                                        <p:attrNameLst>
                                          <p:attrName>style.visibility</p:attrName>
                                        </p:attrNameLst>
                                      </p:cBhvr>
                                      <p:to>
                                        <p:strVal val="visible"/>
                                      </p:to>
                                    </p:set>
                                    <p:animEffect transition="in" filter="circle(in)">
                                      <p:cBhvr>
                                        <p:cTn id="16" dur="2000"/>
                                        <p:tgtEl>
                                          <p:spTgt spid="5">
                                            <p:txEl>
                                              <p:pRg st="6" end="6"/>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animEffect transition="in" filter="circle(in)">
                                      <p:cBhvr>
                                        <p:cTn id="19" dur="2000"/>
                                        <p:tgtEl>
                                          <p:spTgt spid="5">
                                            <p:txEl>
                                              <p:pRg st="8" end="8"/>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5">
                                            <p:txEl>
                                              <p:pRg st="11" end="11"/>
                                            </p:txEl>
                                          </p:spTgt>
                                        </p:tgtEl>
                                        <p:attrNameLst>
                                          <p:attrName>style.visibility</p:attrName>
                                        </p:attrNameLst>
                                      </p:cBhvr>
                                      <p:to>
                                        <p:strVal val="visible"/>
                                      </p:to>
                                    </p:set>
                                    <p:animEffect transition="in" filter="circle(in)">
                                      <p:cBhvr>
                                        <p:cTn id="22" dur="2000"/>
                                        <p:tgtEl>
                                          <p:spTgt spid="5">
                                            <p:txEl>
                                              <p:pRg st="11" end="1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anim calcmode="lin" valueType="num">
                                      <p:cBhvr additive="base">
                                        <p:cTn id="39" dur="500" fill="hold"/>
                                        <p:tgtEl>
                                          <p:spTgt spid="2"/>
                                        </p:tgtEl>
                                        <p:attrNameLst>
                                          <p:attrName>ppt_x</p:attrName>
                                        </p:attrNameLst>
                                      </p:cBhvr>
                                      <p:tavLst>
                                        <p:tav tm="0">
                                          <p:val>
                                            <p:strVal val="#ppt_x"/>
                                          </p:val>
                                        </p:tav>
                                        <p:tav tm="100000">
                                          <p:val>
                                            <p:strVal val="#ppt_x"/>
                                          </p:val>
                                        </p:tav>
                                      </p:tavLst>
                                    </p:anim>
                                    <p:anim calcmode="lin" valueType="num">
                                      <p:cBhvr additive="base">
                                        <p:cTn id="4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 calcmode="lin" valueType="num">
                                      <p:cBhvr additive="base">
                                        <p:cTn id="45" dur="500" fill="hold"/>
                                        <p:tgtEl>
                                          <p:spTgt spid="4"/>
                                        </p:tgtEl>
                                        <p:attrNameLst>
                                          <p:attrName>ppt_x</p:attrName>
                                        </p:attrNameLst>
                                      </p:cBhvr>
                                      <p:tavLst>
                                        <p:tav tm="0">
                                          <p:val>
                                            <p:strVal val="#ppt_x"/>
                                          </p:val>
                                        </p:tav>
                                        <p:tav tm="100000">
                                          <p:val>
                                            <p:strVal val="#ppt_x"/>
                                          </p:val>
                                        </p:tav>
                                      </p:tavLst>
                                    </p:anim>
                                    <p:anim calcmode="lin" valueType="num">
                                      <p:cBhvr additive="base">
                                        <p:cTn id="4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additive="base">
                                        <p:cTn id="63" dur="500" fill="hold"/>
                                        <p:tgtEl>
                                          <p:spTgt spid="11"/>
                                        </p:tgtEl>
                                        <p:attrNameLst>
                                          <p:attrName>ppt_x</p:attrName>
                                        </p:attrNameLst>
                                      </p:cBhvr>
                                      <p:tavLst>
                                        <p:tav tm="0">
                                          <p:val>
                                            <p:strVal val="#ppt_x"/>
                                          </p:val>
                                        </p:tav>
                                        <p:tav tm="100000">
                                          <p:val>
                                            <p:strVal val="#ppt_x"/>
                                          </p:val>
                                        </p:tav>
                                      </p:tavLst>
                                    </p:anim>
                                    <p:anim calcmode="lin" valueType="num">
                                      <p:cBhvr additive="base">
                                        <p:cTn id="6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27"/>
                                        </p:tgtEl>
                                        <p:attrNameLst>
                                          <p:attrName>style.visibility</p:attrName>
                                        </p:attrNameLst>
                                      </p:cBhvr>
                                      <p:to>
                                        <p:strVal val="visible"/>
                                      </p:to>
                                    </p:set>
                                    <p:anim calcmode="lin" valueType="num">
                                      <p:cBhvr additive="base">
                                        <p:cTn id="69" dur="500" fill="hold"/>
                                        <p:tgtEl>
                                          <p:spTgt spid="27"/>
                                        </p:tgtEl>
                                        <p:attrNameLst>
                                          <p:attrName>ppt_x</p:attrName>
                                        </p:attrNameLst>
                                      </p:cBhvr>
                                      <p:tavLst>
                                        <p:tav tm="0">
                                          <p:val>
                                            <p:strVal val="#ppt_x"/>
                                          </p:val>
                                        </p:tav>
                                        <p:tav tm="100000">
                                          <p:val>
                                            <p:strVal val="#ppt_x"/>
                                          </p:val>
                                        </p:tav>
                                      </p:tavLst>
                                    </p:anim>
                                    <p:anim calcmode="lin" valueType="num">
                                      <p:cBhvr additive="base">
                                        <p:cTn id="7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additive="base">
                                        <p:cTn id="75" dur="500" fill="hold"/>
                                        <p:tgtEl>
                                          <p:spTgt spid="19"/>
                                        </p:tgtEl>
                                        <p:attrNameLst>
                                          <p:attrName>ppt_x</p:attrName>
                                        </p:attrNameLst>
                                      </p:cBhvr>
                                      <p:tavLst>
                                        <p:tav tm="0">
                                          <p:val>
                                            <p:strVal val="#ppt_x"/>
                                          </p:val>
                                        </p:tav>
                                        <p:tav tm="100000">
                                          <p:val>
                                            <p:strVal val="#ppt_x"/>
                                          </p:val>
                                        </p:tav>
                                      </p:tavLst>
                                    </p:anim>
                                    <p:anim calcmode="lin" valueType="num">
                                      <p:cBhvr additive="base">
                                        <p:cTn id="7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nodeType="clickEffect">
                                  <p:stCondLst>
                                    <p:cond delay="0"/>
                                  </p:stCondLst>
                                  <p:childTnLst>
                                    <p:set>
                                      <p:cBhvr>
                                        <p:cTn id="80" dur="1" fill="hold">
                                          <p:stCondLst>
                                            <p:cond delay="0"/>
                                          </p:stCondLst>
                                        </p:cTn>
                                        <p:tgtEl>
                                          <p:spTgt spid="14"/>
                                        </p:tgtEl>
                                        <p:attrNameLst>
                                          <p:attrName>style.visibility</p:attrName>
                                        </p:attrNameLst>
                                      </p:cBhvr>
                                      <p:to>
                                        <p:strVal val="visible"/>
                                      </p:to>
                                    </p:set>
                                    <p:anim calcmode="lin" valueType="num">
                                      <p:cBhvr additive="base">
                                        <p:cTn id="81" dur="500" fill="hold"/>
                                        <p:tgtEl>
                                          <p:spTgt spid="14"/>
                                        </p:tgtEl>
                                        <p:attrNameLst>
                                          <p:attrName>ppt_x</p:attrName>
                                        </p:attrNameLst>
                                      </p:cBhvr>
                                      <p:tavLst>
                                        <p:tav tm="0">
                                          <p:val>
                                            <p:strVal val="#ppt_x"/>
                                          </p:val>
                                        </p:tav>
                                        <p:tav tm="100000">
                                          <p:val>
                                            <p:strVal val="#ppt_x"/>
                                          </p:val>
                                        </p:tav>
                                      </p:tavLst>
                                    </p:anim>
                                    <p:anim calcmode="lin" valueType="num">
                                      <p:cBhvr additive="base">
                                        <p:cTn id="8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8"/>
                                        </p:tgtEl>
                                        <p:attrNameLst>
                                          <p:attrName>style.visibility</p:attrName>
                                        </p:attrNameLst>
                                      </p:cBhvr>
                                      <p:to>
                                        <p:strVal val="visible"/>
                                      </p:to>
                                    </p:set>
                                    <p:anim calcmode="lin" valueType="num">
                                      <p:cBhvr additive="base">
                                        <p:cTn id="87" dur="500" fill="hold"/>
                                        <p:tgtEl>
                                          <p:spTgt spid="8"/>
                                        </p:tgtEl>
                                        <p:attrNameLst>
                                          <p:attrName>ppt_x</p:attrName>
                                        </p:attrNameLst>
                                      </p:cBhvr>
                                      <p:tavLst>
                                        <p:tav tm="0">
                                          <p:val>
                                            <p:strVal val="#ppt_x"/>
                                          </p:val>
                                        </p:tav>
                                        <p:tav tm="100000">
                                          <p:val>
                                            <p:strVal val="#ppt_x"/>
                                          </p:val>
                                        </p:tav>
                                      </p:tavLst>
                                    </p:anim>
                                    <p:anim calcmode="lin" valueType="num">
                                      <p:cBhvr additive="base">
                                        <p:cTn id="8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21"/>
                                        </p:tgtEl>
                                        <p:attrNameLst>
                                          <p:attrName>style.visibility</p:attrName>
                                        </p:attrNameLst>
                                      </p:cBhvr>
                                      <p:to>
                                        <p:strVal val="visible"/>
                                      </p:to>
                                    </p:set>
                                    <p:anim calcmode="lin" valueType="num">
                                      <p:cBhvr additive="base">
                                        <p:cTn id="93" dur="500" fill="hold"/>
                                        <p:tgtEl>
                                          <p:spTgt spid="21"/>
                                        </p:tgtEl>
                                        <p:attrNameLst>
                                          <p:attrName>ppt_x</p:attrName>
                                        </p:attrNameLst>
                                      </p:cBhvr>
                                      <p:tavLst>
                                        <p:tav tm="0">
                                          <p:val>
                                            <p:strVal val="#ppt_x"/>
                                          </p:val>
                                        </p:tav>
                                        <p:tav tm="100000">
                                          <p:val>
                                            <p:strVal val="#ppt_x"/>
                                          </p:val>
                                        </p:tav>
                                      </p:tavLst>
                                    </p:anim>
                                    <p:anim calcmode="lin" valueType="num">
                                      <p:cBhvr additive="base">
                                        <p:cTn id="9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15"/>
                                        </p:tgtEl>
                                        <p:attrNameLst>
                                          <p:attrName>style.visibility</p:attrName>
                                        </p:attrNameLst>
                                      </p:cBhvr>
                                      <p:to>
                                        <p:strVal val="visible"/>
                                      </p:to>
                                    </p:set>
                                    <p:anim calcmode="lin" valueType="num">
                                      <p:cBhvr additive="base">
                                        <p:cTn id="99" dur="500" fill="hold"/>
                                        <p:tgtEl>
                                          <p:spTgt spid="15"/>
                                        </p:tgtEl>
                                        <p:attrNameLst>
                                          <p:attrName>ppt_x</p:attrName>
                                        </p:attrNameLst>
                                      </p:cBhvr>
                                      <p:tavLst>
                                        <p:tav tm="0">
                                          <p:val>
                                            <p:strVal val="#ppt_x"/>
                                          </p:val>
                                        </p:tav>
                                        <p:tav tm="100000">
                                          <p:val>
                                            <p:strVal val="#ppt_x"/>
                                          </p:val>
                                        </p:tav>
                                      </p:tavLst>
                                    </p:anim>
                                    <p:anim calcmode="lin" valueType="num">
                                      <p:cBhvr additive="base">
                                        <p:cTn id="10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16"/>
                                        </p:tgtEl>
                                        <p:attrNameLst>
                                          <p:attrName>style.visibility</p:attrName>
                                        </p:attrNameLst>
                                      </p:cBhvr>
                                      <p:to>
                                        <p:strVal val="visible"/>
                                      </p:to>
                                    </p:set>
                                    <p:anim calcmode="lin" valueType="num">
                                      <p:cBhvr additive="base">
                                        <p:cTn id="105" dur="500" fill="hold"/>
                                        <p:tgtEl>
                                          <p:spTgt spid="16"/>
                                        </p:tgtEl>
                                        <p:attrNameLst>
                                          <p:attrName>ppt_x</p:attrName>
                                        </p:attrNameLst>
                                      </p:cBhvr>
                                      <p:tavLst>
                                        <p:tav tm="0">
                                          <p:val>
                                            <p:strVal val="#ppt_x"/>
                                          </p:val>
                                        </p:tav>
                                        <p:tav tm="100000">
                                          <p:val>
                                            <p:strVal val="#ppt_x"/>
                                          </p:val>
                                        </p:tav>
                                      </p:tavLst>
                                    </p:anim>
                                    <p:anim calcmode="lin" valueType="num">
                                      <p:cBhvr additive="base">
                                        <p:cTn id="10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nodeType="clickEffect">
                                  <p:stCondLst>
                                    <p:cond delay="0"/>
                                  </p:stCondLst>
                                  <p:childTnLst>
                                    <p:set>
                                      <p:cBhvr>
                                        <p:cTn id="110" dur="1" fill="hold">
                                          <p:stCondLst>
                                            <p:cond delay="0"/>
                                          </p:stCondLst>
                                        </p:cTn>
                                        <p:tgtEl>
                                          <p:spTgt spid="9"/>
                                        </p:tgtEl>
                                        <p:attrNameLst>
                                          <p:attrName>style.visibility</p:attrName>
                                        </p:attrNameLst>
                                      </p:cBhvr>
                                      <p:to>
                                        <p:strVal val="visible"/>
                                      </p:to>
                                    </p:set>
                                    <p:anim calcmode="lin" valueType="num">
                                      <p:cBhvr additive="base">
                                        <p:cTn id="111" dur="500" fill="hold"/>
                                        <p:tgtEl>
                                          <p:spTgt spid="9"/>
                                        </p:tgtEl>
                                        <p:attrNameLst>
                                          <p:attrName>ppt_x</p:attrName>
                                        </p:attrNameLst>
                                      </p:cBhvr>
                                      <p:tavLst>
                                        <p:tav tm="0">
                                          <p:val>
                                            <p:strVal val="#ppt_x"/>
                                          </p:val>
                                        </p:tav>
                                        <p:tav tm="100000">
                                          <p:val>
                                            <p:strVal val="#ppt_x"/>
                                          </p:val>
                                        </p:tav>
                                      </p:tavLst>
                                    </p:anim>
                                    <p:anim calcmode="lin" valueType="num">
                                      <p:cBhvr additive="base">
                                        <p:cTn id="1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nodeType="clickEffect">
                                  <p:stCondLst>
                                    <p:cond delay="0"/>
                                  </p:stCondLst>
                                  <p:childTnLst>
                                    <p:set>
                                      <p:cBhvr>
                                        <p:cTn id="116" dur="1" fill="hold">
                                          <p:stCondLst>
                                            <p:cond delay="0"/>
                                          </p:stCondLst>
                                        </p:cTn>
                                        <p:tgtEl>
                                          <p:spTgt spid="22"/>
                                        </p:tgtEl>
                                        <p:attrNameLst>
                                          <p:attrName>style.visibility</p:attrName>
                                        </p:attrNameLst>
                                      </p:cBhvr>
                                      <p:to>
                                        <p:strVal val="visible"/>
                                      </p:to>
                                    </p:set>
                                    <p:anim calcmode="lin" valueType="num">
                                      <p:cBhvr additive="base">
                                        <p:cTn id="117" dur="500" fill="hold"/>
                                        <p:tgtEl>
                                          <p:spTgt spid="22"/>
                                        </p:tgtEl>
                                        <p:attrNameLst>
                                          <p:attrName>ppt_x</p:attrName>
                                        </p:attrNameLst>
                                      </p:cBhvr>
                                      <p:tavLst>
                                        <p:tav tm="0">
                                          <p:val>
                                            <p:strVal val="#ppt_x"/>
                                          </p:val>
                                        </p:tav>
                                        <p:tav tm="100000">
                                          <p:val>
                                            <p:strVal val="#ppt_x"/>
                                          </p:val>
                                        </p:tav>
                                      </p:tavLst>
                                    </p:anim>
                                    <p:anim calcmode="lin" valueType="num">
                                      <p:cBhvr additive="base">
                                        <p:cTn id="11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nodeType="clickEffect">
                                  <p:stCondLst>
                                    <p:cond delay="0"/>
                                  </p:stCondLst>
                                  <p:childTnLst>
                                    <p:set>
                                      <p:cBhvr>
                                        <p:cTn id="122" dur="1" fill="hold">
                                          <p:stCondLst>
                                            <p:cond delay="0"/>
                                          </p:stCondLst>
                                        </p:cTn>
                                        <p:tgtEl>
                                          <p:spTgt spid="17"/>
                                        </p:tgtEl>
                                        <p:attrNameLst>
                                          <p:attrName>style.visibility</p:attrName>
                                        </p:attrNameLst>
                                      </p:cBhvr>
                                      <p:to>
                                        <p:strVal val="visible"/>
                                      </p:to>
                                    </p:set>
                                    <p:anim calcmode="lin" valueType="num">
                                      <p:cBhvr additive="base">
                                        <p:cTn id="123" dur="500" fill="hold"/>
                                        <p:tgtEl>
                                          <p:spTgt spid="17"/>
                                        </p:tgtEl>
                                        <p:attrNameLst>
                                          <p:attrName>ppt_x</p:attrName>
                                        </p:attrNameLst>
                                      </p:cBhvr>
                                      <p:tavLst>
                                        <p:tav tm="0">
                                          <p:val>
                                            <p:strVal val="#ppt_x"/>
                                          </p:val>
                                        </p:tav>
                                        <p:tav tm="100000">
                                          <p:val>
                                            <p:strVal val="#ppt_x"/>
                                          </p:val>
                                        </p:tav>
                                      </p:tavLst>
                                    </p:anim>
                                    <p:anim calcmode="lin" valueType="num">
                                      <p:cBhvr additive="base">
                                        <p:cTn id="1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nodeType="clickEffect">
                                  <p:stCondLst>
                                    <p:cond delay="0"/>
                                  </p:stCondLst>
                                  <p:childTnLst>
                                    <p:set>
                                      <p:cBhvr>
                                        <p:cTn id="128" dur="1" fill="hold">
                                          <p:stCondLst>
                                            <p:cond delay="0"/>
                                          </p:stCondLst>
                                        </p:cTn>
                                        <p:tgtEl>
                                          <p:spTgt spid="18"/>
                                        </p:tgtEl>
                                        <p:attrNameLst>
                                          <p:attrName>style.visibility</p:attrName>
                                        </p:attrNameLst>
                                      </p:cBhvr>
                                      <p:to>
                                        <p:strVal val="visible"/>
                                      </p:to>
                                    </p:set>
                                    <p:anim calcmode="lin" valueType="num">
                                      <p:cBhvr additive="base">
                                        <p:cTn id="129" dur="500" fill="hold"/>
                                        <p:tgtEl>
                                          <p:spTgt spid="18"/>
                                        </p:tgtEl>
                                        <p:attrNameLst>
                                          <p:attrName>ppt_x</p:attrName>
                                        </p:attrNameLst>
                                      </p:cBhvr>
                                      <p:tavLst>
                                        <p:tav tm="0">
                                          <p:val>
                                            <p:strVal val="#ppt_x"/>
                                          </p:val>
                                        </p:tav>
                                        <p:tav tm="100000">
                                          <p:val>
                                            <p:strVal val="#ppt_x"/>
                                          </p:val>
                                        </p:tav>
                                      </p:tavLst>
                                    </p:anim>
                                    <p:anim calcmode="lin" valueType="num">
                                      <p:cBhvr additive="base">
                                        <p:cTn id="13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4" fill="hold" nodeType="clickEffect">
                                  <p:stCondLst>
                                    <p:cond delay="0"/>
                                  </p:stCondLst>
                                  <p:childTnLst>
                                    <p:set>
                                      <p:cBhvr>
                                        <p:cTn id="134" dur="1" fill="hold">
                                          <p:stCondLst>
                                            <p:cond delay="0"/>
                                          </p:stCondLst>
                                        </p:cTn>
                                        <p:tgtEl>
                                          <p:spTgt spid="10"/>
                                        </p:tgtEl>
                                        <p:attrNameLst>
                                          <p:attrName>style.visibility</p:attrName>
                                        </p:attrNameLst>
                                      </p:cBhvr>
                                      <p:to>
                                        <p:strVal val="visible"/>
                                      </p:to>
                                    </p:set>
                                    <p:anim calcmode="lin" valueType="num">
                                      <p:cBhvr additive="base">
                                        <p:cTn id="135" dur="500" fill="hold"/>
                                        <p:tgtEl>
                                          <p:spTgt spid="10"/>
                                        </p:tgtEl>
                                        <p:attrNameLst>
                                          <p:attrName>ppt_x</p:attrName>
                                        </p:attrNameLst>
                                      </p:cBhvr>
                                      <p:tavLst>
                                        <p:tav tm="0">
                                          <p:val>
                                            <p:strVal val="#ppt_x"/>
                                          </p:val>
                                        </p:tav>
                                        <p:tav tm="100000">
                                          <p:val>
                                            <p:strVal val="#ppt_x"/>
                                          </p:val>
                                        </p:tav>
                                      </p:tavLst>
                                    </p:anim>
                                    <p:anim calcmode="lin" valueType="num">
                                      <p:cBhvr additive="base">
                                        <p:cTn id="13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4" fill="hold" nodeType="clickEffect">
                                  <p:stCondLst>
                                    <p:cond delay="0"/>
                                  </p:stCondLst>
                                  <p:childTnLst>
                                    <p:set>
                                      <p:cBhvr>
                                        <p:cTn id="140" dur="1" fill="hold">
                                          <p:stCondLst>
                                            <p:cond delay="0"/>
                                          </p:stCondLst>
                                        </p:cTn>
                                        <p:tgtEl>
                                          <p:spTgt spid="23"/>
                                        </p:tgtEl>
                                        <p:attrNameLst>
                                          <p:attrName>style.visibility</p:attrName>
                                        </p:attrNameLst>
                                      </p:cBhvr>
                                      <p:to>
                                        <p:strVal val="visible"/>
                                      </p:to>
                                    </p:set>
                                    <p:anim calcmode="lin" valueType="num">
                                      <p:cBhvr additive="base">
                                        <p:cTn id="141" dur="500" fill="hold"/>
                                        <p:tgtEl>
                                          <p:spTgt spid="23"/>
                                        </p:tgtEl>
                                        <p:attrNameLst>
                                          <p:attrName>ppt_x</p:attrName>
                                        </p:attrNameLst>
                                      </p:cBhvr>
                                      <p:tavLst>
                                        <p:tav tm="0">
                                          <p:val>
                                            <p:strVal val="#ppt_x"/>
                                          </p:val>
                                        </p:tav>
                                        <p:tav tm="100000">
                                          <p:val>
                                            <p:strVal val="#ppt_x"/>
                                          </p:val>
                                        </p:tav>
                                      </p:tavLst>
                                    </p:anim>
                                    <p:anim calcmode="lin" valueType="num">
                                      <p:cBhvr additive="base">
                                        <p:cTn id="14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2" presetClass="entr" presetSubtype="4" fill="hold" nodeType="clickEffect">
                                  <p:stCondLst>
                                    <p:cond delay="0"/>
                                  </p:stCondLst>
                                  <p:childTnLst>
                                    <p:set>
                                      <p:cBhvr>
                                        <p:cTn id="146" dur="1" fill="hold">
                                          <p:stCondLst>
                                            <p:cond delay="0"/>
                                          </p:stCondLst>
                                        </p:cTn>
                                        <p:tgtEl>
                                          <p:spTgt spid="7"/>
                                        </p:tgtEl>
                                        <p:attrNameLst>
                                          <p:attrName>style.visibility</p:attrName>
                                        </p:attrNameLst>
                                      </p:cBhvr>
                                      <p:to>
                                        <p:strVal val="visible"/>
                                      </p:to>
                                    </p:set>
                                    <p:anim calcmode="lin" valueType="num">
                                      <p:cBhvr additive="base">
                                        <p:cTn id="147" dur="500" fill="hold"/>
                                        <p:tgtEl>
                                          <p:spTgt spid="7"/>
                                        </p:tgtEl>
                                        <p:attrNameLst>
                                          <p:attrName>ppt_x</p:attrName>
                                        </p:attrNameLst>
                                      </p:cBhvr>
                                      <p:tavLst>
                                        <p:tav tm="0">
                                          <p:val>
                                            <p:strVal val="#ppt_x"/>
                                          </p:val>
                                        </p:tav>
                                        <p:tav tm="100000">
                                          <p:val>
                                            <p:strVal val="#ppt_x"/>
                                          </p:val>
                                        </p:tav>
                                      </p:tavLst>
                                    </p:anim>
                                    <p:anim calcmode="lin" valueType="num">
                                      <p:cBhvr additive="base">
                                        <p:cTn id="14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 presetClass="entr" presetSubtype="4" fill="hold" nodeType="clickEffect">
                                  <p:stCondLst>
                                    <p:cond delay="0"/>
                                  </p:stCondLst>
                                  <p:childTnLst>
                                    <p:set>
                                      <p:cBhvr>
                                        <p:cTn id="152" dur="1" fill="hold">
                                          <p:stCondLst>
                                            <p:cond delay="0"/>
                                          </p:stCondLst>
                                        </p:cTn>
                                        <p:tgtEl>
                                          <p:spTgt spid="20"/>
                                        </p:tgtEl>
                                        <p:attrNameLst>
                                          <p:attrName>style.visibility</p:attrName>
                                        </p:attrNameLst>
                                      </p:cBhvr>
                                      <p:to>
                                        <p:strVal val="visible"/>
                                      </p:to>
                                    </p:set>
                                    <p:anim calcmode="lin" valueType="num">
                                      <p:cBhvr additive="base">
                                        <p:cTn id="153" dur="500" fill="hold"/>
                                        <p:tgtEl>
                                          <p:spTgt spid="20"/>
                                        </p:tgtEl>
                                        <p:attrNameLst>
                                          <p:attrName>ppt_x</p:attrName>
                                        </p:attrNameLst>
                                      </p:cBhvr>
                                      <p:tavLst>
                                        <p:tav tm="0">
                                          <p:val>
                                            <p:strVal val="#ppt_x"/>
                                          </p:val>
                                        </p:tav>
                                        <p:tav tm="100000">
                                          <p:val>
                                            <p:strVal val="#ppt_x"/>
                                          </p:val>
                                        </p:tav>
                                      </p:tavLst>
                                    </p:anim>
                                    <p:anim calcmode="lin" valueType="num">
                                      <p:cBhvr additive="base">
                                        <p:cTn id="15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5" fill="hold">
                      <p:stCondLst>
                        <p:cond delay="indefinite"/>
                      </p:stCondLst>
                      <p:childTnLst>
                        <p:par>
                          <p:cTn id="156" fill="hold">
                            <p:stCondLst>
                              <p:cond delay="0"/>
                            </p:stCondLst>
                            <p:childTnLst>
                              <p:par>
                                <p:cTn id="157" presetID="2" presetClass="entr" presetSubtype="4" fill="hold" nodeType="clickEffect">
                                  <p:stCondLst>
                                    <p:cond delay="0"/>
                                  </p:stCondLst>
                                  <p:childTnLst>
                                    <p:set>
                                      <p:cBhvr>
                                        <p:cTn id="158" dur="1" fill="hold">
                                          <p:stCondLst>
                                            <p:cond delay="0"/>
                                          </p:stCondLst>
                                        </p:cTn>
                                        <p:tgtEl>
                                          <p:spTgt spid="26"/>
                                        </p:tgtEl>
                                        <p:attrNameLst>
                                          <p:attrName>style.visibility</p:attrName>
                                        </p:attrNameLst>
                                      </p:cBhvr>
                                      <p:to>
                                        <p:strVal val="visible"/>
                                      </p:to>
                                    </p:set>
                                    <p:anim calcmode="lin" valueType="num">
                                      <p:cBhvr additive="base">
                                        <p:cTn id="159" dur="500" fill="hold"/>
                                        <p:tgtEl>
                                          <p:spTgt spid="26"/>
                                        </p:tgtEl>
                                        <p:attrNameLst>
                                          <p:attrName>ppt_x</p:attrName>
                                        </p:attrNameLst>
                                      </p:cBhvr>
                                      <p:tavLst>
                                        <p:tav tm="0">
                                          <p:val>
                                            <p:strVal val="#ppt_x"/>
                                          </p:val>
                                        </p:tav>
                                        <p:tav tm="100000">
                                          <p:val>
                                            <p:strVal val="#ppt_x"/>
                                          </p:val>
                                        </p:tav>
                                      </p:tavLst>
                                    </p:anim>
                                    <p:anim calcmode="lin" valueType="num">
                                      <p:cBhvr additive="base">
                                        <p:cTn id="16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61" fill="hold">
                      <p:stCondLst>
                        <p:cond delay="indefinite"/>
                      </p:stCondLst>
                      <p:childTnLst>
                        <p:par>
                          <p:cTn id="162" fill="hold">
                            <p:stCondLst>
                              <p:cond delay="0"/>
                            </p:stCondLst>
                            <p:childTnLst>
                              <p:par>
                                <p:cTn id="163" presetID="2" presetClass="entr" presetSubtype="4" fill="hold" nodeType="clickEffect">
                                  <p:stCondLst>
                                    <p:cond delay="0"/>
                                  </p:stCondLst>
                                  <p:childTnLst>
                                    <p:set>
                                      <p:cBhvr>
                                        <p:cTn id="164" dur="1" fill="hold">
                                          <p:stCondLst>
                                            <p:cond delay="0"/>
                                          </p:stCondLst>
                                        </p:cTn>
                                        <p:tgtEl>
                                          <p:spTgt spid="25"/>
                                        </p:tgtEl>
                                        <p:attrNameLst>
                                          <p:attrName>style.visibility</p:attrName>
                                        </p:attrNameLst>
                                      </p:cBhvr>
                                      <p:to>
                                        <p:strVal val="visible"/>
                                      </p:to>
                                    </p:set>
                                    <p:anim calcmode="lin" valueType="num">
                                      <p:cBhvr additive="base">
                                        <p:cTn id="165" dur="500" fill="hold"/>
                                        <p:tgtEl>
                                          <p:spTgt spid="25"/>
                                        </p:tgtEl>
                                        <p:attrNameLst>
                                          <p:attrName>ppt_x</p:attrName>
                                        </p:attrNameLst>
                                      </p:cBhvr>
                                      <p:tavLst>
                                        <p:tav tm="0">
                                          <p:val>
                                            <p:strVal val="#ppt_x"/>
                                          </p:val>
                                        </p:tav>
                                        <p:tav tm="100000">
                                          <p:val>
                                            <p:strVal val="#ppt_x"/>
                                          </p:val>
                                        </p:tav>
                                      </p:tavLst>
                                    </p:anim>
                                    <p:anim calcmode="lin" valueType="num">
                                      <p:cBhvr additive="base">
                                        <p:cTn id="16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67" fill="hold">
                      <p:stCondLst>
                        <p:cond delay="indefinite"/>
                      </p:stCondLst>
                      <p:childTnLst>
                        <p:par>
                          <p:cTn id="168" fill="hold">
                            <p:stCondLst>
                              <p:cond delay="0"/>
                            </p:stCondLst>
                            <p:childTnLst>
                              <p:par>
                                <p:cTn id="169" presetID="2" presetClass="entr" presetSubtype="4" fill="hold" nodeType="clickEffect">
                                  <p:stCondLst>
                                    <p:cond delay="0"/>
                                  </p:stCondLst>
                                  <p:childTnLst>
                                    <p:set>
                                      <p:cBhvr>
                                        <p:cTn id="170" dur="1" fill="hold">
                                          <p:stCondLst>
                                            <p:cond delay="0"/>
                                          </p:stCondLst>
                                        </p:cTn>
                                        <p:tgtEl>
                                          <p:spTgt spid="24"/>
                                        </p:tgtEl>
                                        <p:attrNameLst>
                                          <p:attrName>style.visibility</p:attrName>
                                        </p:attrNameLst>
                                      </p:cBhvr>
                                      <p:to>
                                        <p:strVal val="visible"/>
                                      </p:to>
                                    </p:set>
                                    <p:anim calcmode="lin" valueType="num">
                                      <p:cBhvr additive="base">
                                        <p:cTn id="171" dur="500" fill="hold"/>
                                        <p:tgtEl>
                                          <p:spTgt spid="24"/>
                                        </p:tgtEl>
                                        <p:attrNameLst>
                                          <p:attrName>ppt_x</p:attrName>
                                        </p:attrNameLst>
                                      </p:cBhvr>
                                      <p:tavLst>
                                        <p:tav tm="0">
                                          <p:val>
                                            <p:strVal val="#ppt_x"/>
                                          </p:val>
                                        </p:tav>
                                        <p:tav tm="100000">
                                          <p:val>
                                            <p:strVal val="#ppt_x"/>
                                          </p:val>
                                        </p:tav>
                                      </p:tavLst>
                                    </p:anim>
                                    <p:anim calcmode="lin" valueType="num">
                                      <p:cBhvr additive="base">
                                        <p:cTn id="1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3418" y="0"/>
            <a:ext cx="11855671" cy="5834931"/>
          </a:xfrm>
          <a:prstGeom prst="rect">
            <a:avLst/>
          </a:prstGeom>
        </p:spPr>
        <p:txBody>
          <a:bodyPr wrap="square">
            <a:spAutoFit/>
          </a:bodyPr>
          <a:lstStyle/>
          <a:p>
            <a:pPr>
              <a:spcAft>
                <a:spcPts val="500"/>
              </a:spcAft>
            </a:pPr>
            <a:r>
              <a:rPr lang="vi-VN" sz="3600" b="1">
                <a:solidFill>
                  <a:srgbClr val="FF0000"/>
                </a:solidFill>
                <a:latin typeface="Times New Roman" panose="02020603050405020304" pitchFamily="18" charset="0"/>
                <a:cs typeface="Times New Roman" panose="02020603050405020304" pitchFamily="18" charset="0"/>
              </a:rPr>
              <a:t>Chia sẻ cùng bạn: </a:t>
            </a:r>
            <a:endParaRPr lang="en-US" sz="3600" b="1" smtClean="0">
              <a:solidFill>
                <a:srgbClr val="FF0000"/>
              </a:solidFill>
              <a:latin typeface="Times New Roman" panose="02020603050405020304" pitchFamily="18" charset="0"/>
              <a:cs typeface="Times New Roman" panose="02020603050405020304" pitchFamily="18" charset="0"/>
            </a:endParaRPr>
          </a:p>
          <a:p>
            <a:pPr marL="457200" indent="-457200">
              <a:spcAft>
                <a:spcPts val="500"/>
              </a:spcAft>
              <a:buFontTx/>
              <a:buChar char="-"/>
            </a:pPr>
            <a:r>
              <a:rPr lang="vi-VN" sz="2800" smtClean="0">
                <a:solidFill>
                  <a:srgbClr val="574E00"/>
                </a:solidFill>
                <a:latin typeface="Times New Roman" panose="02020603050405020304" pitchFamily="18" charset="0"/>
                <a:cs typeface="Times New Roman" panose="02020603050405020304" pitchFamily="18" charset="0"/>
              </a:rPr>
              <a:t>Trẻ </a:t>
            </a:r>
            <a:r>
              <a:rPr lang="vi-VN" sz="2800">
                <a:solidFill>
                  <a:srgbClr val="574E00"/>
                </a:solidFill>
                <a:latin typeface="Times New Roman" panose="02020603050405020304" pitchFamily="18" charset="0"/>
                <a:cs typeface="Times New Roman" panose="02020603050405020304" pitchFamily="18" charset="0"/>
              </a:rPr>
              <a:t>em được chăm sóc thay thế khi không còn cha mẹ không được hoặc không thể sống cùng cha đẻ, mẹ đẻ bị ảnh hưởng bởi thiên tai, thảm họa, xung đột vũ trang </a:t>
            </a:r>
            <a:r>
              <a:rPr lang="en-US" sz="2800" smtClean="0">
                <a:solidFill>
                  <a:srgbClr val="574E00"/>
                </a:solidFill>
                <a:latin typeface="Times New Roman" panose="02020603050405020304" pitchFamily="18" charset="0"/>
                <a:cs typeface="Times New Roman" panose="02020603050405020304" pitchFamily="18" charset="0"/>
              </a:rPr>
              <a:t>vì sự a</a:t>
            </a:r>
            <a:r>
              <a:rPr lang="vi-VN" sz="2800" smtClean="0">
                <a:solidFill>
                  <a:srgbClr val="574E00"/>
                </a:solidFill>
                <a:latin typeface="Times New Roman" panose="02020603050405020304" pitchFamily="18" charset="0"/>
                <a:cs typeface="Times New Roman" panose="02020603050405020304" pitchFamily="18" charset="0"/>
              </a:rPr>
              <a:t>n </a:t>
            </a:r>
            <a:r>
              <a:rPr lang="vi-VN" sz="2800">
                <a:solidFill>
                  <a:srgbClr val="574E00"/>
                </a:solidFill>
                <a:latin typeface="Times New Roman" panose="02020603050405020304" pitchFamily="18" charset="0"/>
                <a:cs typeface="Times New Roman" panose="02020603050405020304" pitchFamily="18" charset="0"/>
              </a:rPr>
              <a:t>toàn và lợi ích tốt nhất của trẻ em</a:t>
            </a:r>
            <a:r>
              <a:rPr lang="vi-VN" sz="2800" smtClean="0">
                <a:solidFill>
                  <a:srgbClr val="574E00"/>
                </a:solidFill>
                <a:latin typeface="Times New Roman" panose="02020603050405020304" pitchFamily="18" charset="0"/>
                <a:cs typeface="Times New Roman" panose="02020603050405020304" pitchFamily="18" charset="0"/>
              </a:rPr>
              <a:t>.</a:t>
            </a:r>
            <a:endParaRPr lang="en-US" sz="2800" smtClean="0">
              <a:solidFill>
                <a:srgbClr val="574E00"/>
              </a:solidFill>
              <a:latin typeface="Times New Roman" panose="02020603050405020304" pitchFamily="18" charset="0"/>
              <a:cs typeface="Times New Roman" panose="02020603050405020304" pitchFamily="18" charset="0"/>
            </a:endParaRPr>
          </a:p>
          <a:p>
            <a:pPr marL="457200" indent="-457200">
              <a:spcAft>
                <a:spcPts val="500"/>
              </a:spcAft>
              <a:buFontTx/>
              <a:buChar char="-"/>
            </a:pPr>
            <a:endParaRPr lang="vi-VN" sz="2800">
              <a:latin typeface="Times New Roman" panose="02020603050405020304" pitchFamily="18" charset="0"/>
              <a:cs typeface="Times New Roman" panose="02020603050405020304" pitchFamily="18" charset="0"/>
            </a:endParaRPr>
          </a:p>
          <a:p>
            <a:pPr marL="457200" indent="-457200">
              <a:spcAft>
                <a:spcPts val="500"/>
              </a:spcAft>
              <a:buFontTx/>
              <a:buChar char="-"/>
            </a:pPr>
            <a:r>
              <a:rPr lang="vi-VN" sz="2800" smtClean="0">
                <a:solidFill>
                  <a:srgbClr val="002060"/>
                </a:solidFill>
                <a:latin typeface="Times New Roman" panose="02020603050405020304" pitchFamily="18" charset="0"/>
                <a:cs typeface="Times New Roman" panose="02020603050405020304" pitchFamily="18" charset="0"/>
              </a:rPr>
              <a:t>Trẻ </a:t>
            </a:r>
            <a:r>
              <a:rPr lang="vi-VN" sz="2800">
                <a:solidFill>
                  <a:srgbClr val="002060"/>
                </a:solidFill>
                <a:latin typeface="Times New Roman" panose="02020603050405020304" pitchFamily="18" charset="0"/>
                <a:cs typeface="Times New Roman" panose="02020603050405020304" pitchFamily="18" charset="0"/>
              </a:rPr>
              <a:t>em được nhận làm con nuôi theo quy định của pháp luật về nuôi con </a:t>
            </a:r>
            <a:r>
              <a:rPr lang="vi-VN" sz="2800" smtClean="0">
                <a:solidFill>
                  <a:srgbClr val="002060"/>
                </a:solidFill>
                <a:latin typeface="Times New Roman" panose="02020603050405020304" pitchFamily="18" charset="0"/>
                <a:cs typeface="Times New Roman" panose="02020603050405020304" pitchFamily="18" charset="0"/>
              </a:rPr>
              <a:t>nuôi</a:t>
            </a:r>
            <a:r>
              <a:rPr lang="en-US" sz="2800" smtClean="0">
                <a:solidFill>
                  <a:srgbClr val="002060"/>
                </a:solidFill>
                <a:latin typeface="Times New Roman" panose="02020603050405020304" pitchFamily="18" charset="0"/>
                <a:cs typeface="Times New Roman" panose="02020603050405020304" pitchFamily="18" charset="0"/>
              </a:rPr>
              <a:t>.</a:t>
            </a:r>
          </a:p>
          <a:p>
            <a:pPr marL="457200" indent="-457200">
              <a:spcAft>
                <a:spcPts val="500"/>
              </a:spcAft>
              <a:buFontTx/>
              <a:buChar char="-"/>
            </a:pPr>
            <a:r>
              <a:rPr lang="vi-VN" sz="2800" b="1" smtClean="0">
                <a:solidFill>
                  <a:srgbClr val="FF0000"/>
                </a:solidFill>
                <a:latin typeface="Times New Roman" panose="02020603050405020304" pitchFamily="18" charset="0"/>
                <a:cs typeface="Times New Roman" panose="02020603050405020304" pitchFamily="18" charset="0"/>
              </a:rPr>
              <a:t>(Điều </a:t>
            </a:r>
            <a:r>
              <a:rPr lang="vi-VN" sz="2800" b="1">
                <a:solidFill>
                  <a:srgbClr val="FF0000"/>
                </a:solidFill>
                <a:latin typeface="Times New Roman" panose="02020603050405020304" pitchFamily="18" charset="0"/>
                <a:cs typeface="Times New Roman" panose="02020603050405020304" pitchFamily="18" charset="0"/>
              </a:rPr>
              <a:t>24. Quyền được chăm sóc thay thế và nhận lệm con </a:t>
            </a:r>
            <a:r>
              <a:rPr lang="vi-VN" sz="2800" b="1" smtClean="0">
                <a:solidFill>
                  <a:srgbClr val="FF0000"/>
                </a:solidFill>
                <a:latin typeface="Times New Roman" panose="02020603050405020304" pitchFamily="18" charset="0"/>
                <a:cs typeface="Times New Roman" panose="02020603050405020304" pitchFamily="18" charset="0"/>
              </a:rPr>
              <a:t>nuôi</a:t>
            </a:r>
            <a:r>
              <a:rPr lang="en-US" sz="2800" b="1" smtClean="0">
                <a:solidFill>
                  <a:srgbClr val="FF0000"/>
                </a:solidFill>
                <a:latin typeface="Times New Roman" panose="02020603050405020304" pitchFamily="18" charset="0"/>
                <a:cs typeface="Times New Roman" panose="02020603050405020304" pitchFamily="18" charset="0"/>
              </a:rPr>
              <a:t>.)</a:t>
            </a:r>
          </a:p>
          <a:p>
            <a:pPr marL="457200" indent="-457200">
              <a:spcAft>
                <a:spcPts val="500"/>
              </a:spcAft>
              <a:buFontTx/>
              <a:buChar char="-"/>
            </a:pPr>
            <a:endParaRPr lang="en-US" sz="2800" b="1" smtClean="0">
              <a:solidFill>
                <a:srgbClr val="FF0000"/>
              </a:solidFill>
              <a:latin typeface="Times New Roman" panose="02020603050405020304" pitchFamily="18" charset="0"/>
              <a:cs typeface="Times New Roman" panose="02020603050405020304" pitchFamily="18" charset="0"/>
            </a:endParaRPr>
          </a:p>
          <a:p>
            <a:pPr>
              <a:spcAft>
                <a:spcPts val="500"/>
              </a:spcAft>
            </a:pPr>
            <a:r>
              <a:rPr lang="en-US" sz="2800">
                <a:solidFill>
                  <a:srgbClr val="002060"/>
                </a:solidFill>
                <a:latin typeface="Times New Roman" panose="02020603050405020304" pitchFamily="18" charset="0"/>
                <a:cs typeface="Times New Roman" panose="02020603050405020304" pitchFamily="18" charset="0"/>
              </a:rPr>
              <a:t> </a:t>
            </a:r>
            <a:r>
              <a:rPr lang="en-US" sz="2800" smtClean="0">
                <a:solidFill>
                  <a:srgbClr val="002060"/>
                </a:solidFill>
                <a:latin typeface="Times New Roman" panose="02020603050405020304" pitchFamily="18" charset="0"/>
                <a:cs typeface="Times New Roman" panose="02020603050405020304" pitchFamily="18" charset="0"/>
              </a:rPr>
              <a:t>    </a:t>
            </a:r>
            <a:r>
              <a:rPr lang="vi-VN" sz="2800" smtClean="0">
                <a:solidFill>
                  <a:srgbClr val="002060"/>
                </a:solidFill>
                <a:latin typeface="Times New Roman" panose="02020603050405020304" pitchFamily="18" charset="0"/>
                <a:cs typeface="Times New Roman" panose="02020603050405020304" pitchFamily="18" charset="0"/>
              </a:rPr>
              <a:t> </a:t>
            </a:r>
            <a:r>
              <a:rPr lang="vi-VN" sz="2800">
                <a:solidFill>
                  <a:srgbClr val="002060"/>
                </a:solidFill>
                <a:latin typeface="Times New Roman" panose="02020603050405020304" pitchFamily="18" charset="0"/>
                <a:cs typeface="Times New Roman" panose="02020603050405020304" pitchFamily="18" charset="0"/>
              </a:rPr>
              <a:t>• Trẻ em có quyền được bảo vệ dưới mọi hình thức để không bị mua bán, </a:t>
            </a:r>
            <a:r>
              <a:rPr lang="vi-VN" sz="2800" smtClean="0">
                <a:solidFill>
                  <a:srgbClr val="002060"/>
                </a:solidFill>
                <a:latin typeface="Times New Roman" panose="02020603050405020304" pitchFamily="18" charset="0"/>
                <a:cs typeface="Times New Roman" panose="02020603050405020304" pitchFamily="18" charset="0"/>
              </a:rPr>
              <a:t>b</a:t>
            </a:r>
            <a:r>
              <a:rPr lang="en-US" sz="2800" smtClean="0">
                <a:solidFill>
                  <a:srgbClr val="002060"/>
                </a:solidFill>
                <a:latin typeface="Times New Roman" panose="02020603050405020304" pitchFamily="18" charset="0"/>
                <a:cs typeface="Times New Roman" panose="02020603050405020304" pitchFamily="18" charset="0"/>
              </a:rPr>
              <a:t>ắt cóc</a:t>
            </a:r>
            <a:r>
              <a:rPr lang="vi-VN" sz="2800" smtClean="0">
                <a:solidFill>
                  <a:srgbClr val="002060"/>
                </a:solidFill>
                <a:latin typeface="Times New Roman" panose="02020603050405020304" pitchFamily="18" charset="0"/>
                <a:cs typeface="Times New Roman" panose="02020603050405020304" pitchFamily="18" charset="0"/>
              </a:rPr>
              <a:t>, </a:t>
            </a:r>
            <a:r>
              <a:rPr lang="vi-VN" sz="2800">
                <a:solidFill>
                  <a:srgbClr val="002060"/>
                </a:solidFill>
                <a:latin typeface="Times New Roman" panose="02020603050405020304" pitchFamily="18" charset="0"/>
                <a:cs typeface="Times New Roman" panose="02020603050405020304" pitchFamily="18" charset="0"/>
              </a:rPr>
              <a:t>đánh tráo, chiếm </a:t>
            </a:r>
            <a:r>
              <a:rPr lang="vi-VN" sz="2800" smtClean="0">
                <a:solidFill>
                  <a:srgbClr val="002060"/>
                </a:solidFill>
                <a:latin typeface="Times New Roman" panose="02020603050405020304" pitchFamily="18" charset="0"/>
                <a:cs typeface="Times New Roman" panose="02020603050405020304" pitchFamily="18" charset="0"/>
              </a:rPr>
              <a:t>đo</a:t>
            </a:r>
            <a:r>
              <a:rPr lang="en-US" sz="2800">
                <a:solidFill>
                  <a:srgbClr val="002060"/>
                </a:solidFill>
                <a:latin typeface="Times New Roman" panose="02020603050405020304" pitchFamily="18" charset="0"/>
                <a:cs typeface="Times New Roman" panose="02020603050405020304" pitchFamily="18" charset="0"/>
              </a:rPr>
              <a:t>ạ</a:t>
            </a:r>
            <a:r>
              <a:rPr lang="vi-VN" sz="2800" smtClean="0">
                <a:solidFill>
                  <a:srgbClr val="002060"/>
                </a:solidFill>
                <a:latin typeface="Times New Roman" panose="02020603050405020304" pitchFamily="18" charset="0"/>
                <a:cs typeface="Times New Roman" panose="02020603050405020304" pitchFamily="18" charset="0"/>
              </a:rPr>
              <a:t>t</a:t>
            </a:r>
            <a:r>
              <a:rPr lang="vi-VN" sz="2800">
                <a:solidFill>
                  <a:srgbClr val="002060"/>
                </a:solidFill>
                <a:latin typeface="Times New Roman" panose="02020603050405020304" pitchFamily="18" charset="0"/>
                <a:cs typeface="Times New Roman" panose="02020603050405020304" pitchFamily="18" charset="0"/>
              </a:rPr>
              <a:t>. </a:t>
            </a:r>
            <a:endParaRPr lang="en-US" sz="2800" smtClean="0">
              <a:solidFill>
                <a:srgbClr val="002060"/>
              </a:solidFill>
              <a:latin typeface="Times New Roman" panose="02020603050405020304" pitchFamily="18" charset="0"/>
              <a:cs typeface="Times New Roman" panose="02020603050405020304" pitchFamily="18" charset="0"/>
            </a:endParaRPr>
          </a:p>
          <a:p>
            <a:pPr>
              <a:spcAft>
                <a:spcPts val="500"/>
              </a:spcAft>
            </a:pPr>
            <a:r>
              <a:rPr lang="vi-VN" sz="2800" b="1" smtClean="0">
                <a:solidFill>
                  <a:srgbClr val="FF0000"/>
                </a:solidFill>
                <a:latin typeface="Times New Roman" panose="02020603050405020304" pitchFamily="18" charset="0"/>
                <a:cs typeface="Times New Roman" panose="02020603050405020304" pitchFamily="18" charset="0"/>
              </a:rPr>
              <a:t>(</a:t>
            </a:r>
            <a:r>
              <a:rPr lang="vi-VN" sz="2800" b="1">
                <a:solidFill>
                  <a:srgbClr val="FF0000"/>
                </a:solidFill>
                <a:latin typeface="Times New Roman" panose="02020603050405020304" pitchFamily="18" charset="0"/>
                <a:cs typeface="Times New Roman" panose="02020603050405020304" pitchFamily="18" charset="0"/>
              </a:rPr>
              <a:t>Điều 28. Quyền được bảo vệ đế không bị mua </a:t>
            </a:r>
            <a:r>
              <a:rPr lang="vi-VN" sz="2800" b="1" smtClean="0">
                <a:solidFill>
                  <a:srgbClr val="FF0000"/>
                </a:solidFill>
                <a:latin typeface="Times New Roman" panose="02020603050405020304" pitchFamily="18" charset="0"/>
                <a:cs typeface="Times New Roman" panose="02020603050405020304" pitchFamily="18" charset="0"/>
              </a:rPr>
              <a:t>b</a:t>
            </a:r>
            <a:r>
              <a:rPr lang="en-US" sz="2800" b="1">
                <a:solidFill>
                  <a:srgbClr val="FF0000"/>
                </a:solidFill>
                <a:latin typeface="Times New Roman" panose="02020603050405020304" pitchFamily="18" charset="0"/>
                <a:cs typeface="Times New Roman" panose="02020603050405020304" pitchFamily="18" charset="0"/>
              </a:rPr>
              <a:t>á</a:t>
            </a:r>
            <a:r>
              <a:rPr lang="vi-VN" sz="2800" b="1" smtClean="0">
                <a:solidFill>
                  <a:srgbClr val="FF0000"/>
                </a:solidFill>
                <a:latin typeface="Times New Roman" panose="02020603050405020304" pitchFamily="18" charset="0"/>
                <a:cs typeface="Times New Roman" panose="02020603050405020304" pitchFamily="18" charset="0"/>
              </a:rPr>
              <a:t>n</a:t>
            </a:r>
            <a:r>
              <a:rPr lang="vi-VN" sz="2800" b="1">
                <a:solidFill>
                  <a:srgbClr val="FF0000"/>
                </a:solidFill>
                <a:latin typeface="Times New Roman" panose="02020603050405020304" pitchFamily="18" charset="0"/>
                <a:cs typeface="Times New Roman" panose="02020603050405020304" pitchFamily="18" charset="0"/>
              </a:rPr>
              <a:t>, bắt cóc, đánh </a:t>
            </a:r>
            <a:r>
              <a:rPr lang="vi-VN" sz="2800" b="1" smtClean="0">
                <a:solidFill>
                  <a:srgbClr val="FF0000"/>
                </a:solidFill>
                <a:latin typeface="Times New Roman" panose="02020603050405020304" pitchFamily="18" charset="0"/>
                <a:cs typeface="Times New Roman" panose="02020603050405020304" pitchFamily="18" charset="0"/>
              </a:rPr>
              <a:t>tr</a:t>
            </a:r>
            <a:r>
              <a:rPr lang="en-US" sz="2800" b="1">
                <a:solidFill>
                  <a:srgbClr val="FF0000"/>
                </a:solidFill>
                <a:latin typeface="Times New Roman" panose="02020603050405020304" pitchFamily="18" charset="0"/>
                <a:cs typeface="Times New Roman" panose="02020603050405020304" pitchFamily="18" charset="0"/>
              </a:rPr>
              <a:t>á</a:t>
            </a:r>
            <a:r>
              <a:rPr lang="vi-VN" sz="2800" b="1" smtClean="0">
                <a:solidFill>
                  <a:srgbClr val="FF0000"/>
                </a:solidFill>
                <a:latin typeface="Times New Roman" panose="02020603050405020304" pitchFamily="18" charset="0"/>
                <a:cs typeface="Times New Roman" panose="02020603050405020304" pitchFamily="18" charset="0"/>
              </a:rPr>
              <a:t>o</a:t>
            </a:r>
            <a:r>
              <a:rPr lang="vi-VN" sz="2800" b="1">
                <a:solidFill>
                  <a:srgbClr val="FF0000"/>
                </a:solidFill>
                <a:latin typeface="Times New Roman" panose="02020603050405020304" pitchFamily="18" charset="0"/>
                <a:cs typeface="Times New Roman" panose="02020603050405020304" pitchFamily="18" charset="0"/>
              </a:rPr>
              <a:t>, chiếm đoạt)</a:t>
            </a:r>
            <a:endParaRPr lang="en-US" sz="2800">
              <a:solidFill>
                <a:srgbClr val="FF0000"/>
              </a:solidFill>
            </a:endParaRPr>
          </a:p>
        </p:txBody>
      </p:sp>
    </p:spTree>
    <p:extLst>
      <p:ext uri="{BB962C8B-B14F-4D97-AF65-F5344CB8AC3E}">
        <p14:creationId xmlns:p14="http://schemas.microsoft.com/office/powerpoint/2010/main" val="398070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ircle(in)">
                                      <p:cBhvr>
                                        <p:cTn id="12" dur="2000"/>
                                        <p:tgtEl>
                                          <p:spTgt spid="5">
                                            <p:txEl>
                                              <p:pRg st="1" end="1"/>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circle(in)">
                                      <p:cBhvr>
                                        <p:cTn id="15" dur="2000"/>
                                        <p:tgtEl>
                                          <p:spTgt spid="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circle(in)">
                                      <p:cBhvr>
                                        <p:cTn id="20" dur="2000"/>
                                        <p:tgtEl>
                                          <p:spTgt spid="5">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circle(in)">
                                      <p:cBhvr>
                                        <p:cTn id="25" dur="2000"/>
                                        <p:tgtEl>
                                          <p:spTgt spid="5">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circle(in)">
                                      <p:cBhvr>
                                        <p:cTn id="30"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1075" y="507136"/>
            <a:ext cx="11619187" cy="6260688"/>
          </a:xfrm>
          <a:prstGeom prst="rect">
            <a:avLst/>
          </a:prstGeom>
        </p:spPr>
        <p:txBody>
          <a:bodyPr wrap="square">
            <a:spAutoFit/>
          </a:bodyPr>
          <a:lstStyle/>
          <a:p>
            <a:pPr>
              <a:spcAft>
                <a:spcPts val="500"/>
              </a:spcAft>
            </a:pPr>
            <a:r>
              <a:rPr lang="en-US" sz="4000" b="1" smtClean="0">
                <a:solidFill>
                  <a:srgbClr val="FF0000"/>
                </a:solidFill>
                <a:latin typeface="Times New Roman" panose="02020603050405020304" pitchFamily="18" charset="0"/>
                <a:cs typeface="Times New Roman" panose="02020603050405020304" pitchFamily="18" charset="0"/>
              </a:rPr>
              <a:t>HOẠT ĐỘNG 4. </a:t>
            </a:r>
            <a:r>
              <a:rPr lang="vi-VN" sz="4000" b="1" smtClean="0">
                <a:solidFill>
                  <a:srgbClr val="FF0000"/>
                </a:solidFill>
                <a:latin typeface="Times New Roman" panose="02020603050405020304" pitchFamily="18" charset="0"/>
                <a:cs typeface="Times New Roman" panose="02020603050405020304" pitchFamily="18" charset="0"/>
              </a:rPr>
              <a:t>Luyện tập</a:t>
            </a:r>
            <a:r>
              <a:rPr lang="en-US" sz="4000" b="1" smtClean="0">
                <a:solidFill>
                  <a:srgbClr val="FF0000"/>
                </a:solidFill>
                <a:latin typeface="Times New Roman" panose="02020603050405020304" pitchFamily="18" charset="0"/>
                <a:cs typeface="Times New Roman" panose="02020603050405020304" pitchFamily="18" charset="0"/>
              </a:rPr>
              <a:t>.</a:t>
            </a:r>
          </a:p>
          <a:p>
            <a:pPr>
              <a:spcAft>
                <a:spcPts val="500"/>
              </a:spcAft>
            </a:pPr>
            <a:endParaRPr lang="en-US" sz="2000" b="1">
              <a:latin typeface="Times New Roman" panose="02020603050405020304" pitchFamily="18" charset="0"/>
              <a:cs typeface="Times New Roman" panose="02020603050405020304" pitchFamily="18" charset="0"/>
            </a:endParaRPr>
          </a:p>
          <a:p>
            <a:pPr>
              <a:spcAft>
                <a:spcPts val="500"/>
              </a:spcAft>
            </a:pPr>
            <a:r>
              <a:rPr lang="vi-VN" sz="2000" b="1" smtClean="0">
                <a:latin typeface="Times New Roman" panose="02020603050405020304" pitchFamily="18" charset="0"/>
                <a:cs typeface="Times New Roman" panose="02020603050405020304" pitchFamily="18" charset="0"/>
              </a:rPr>
              <a:t> </a:t>
            </a:r>
            <a:r>
              <a:rPr lang="vi-VN" sz="4000" b="1">
                <a:latin typeface="Times New Roman" panose="02020603050405020304" pitchFamily="18" charset="0"/>
                <a:cs typeface="Times New Roman" panose="02020603050405020304" pitchFamily="18" charset="0"/>
              </a:rPr>
              <a:t>1. Em hãy kể những việc em thường làm trong gia đình. Những việc nào em cho là đúng bổn phận của em?</a:t>
            </a:r>
          </a:p>
          <a:p>
            <a:pPr>
              <a:spcAft>
                <a:spcPts val="500"/>
              </a:spcAft>
            </a:pPr>
            <a:endParaRPr lang="en-US" sz="4000" b="1" smtClean="0">
              <a:latin typeface="Times New Roman" panose="02020603050405020304" pitchFamily="18" charset="0"/>
              <a:cs typeface="Times New Roman" panose="02020603050405020304" pitchFamily="18" charset="0"/>
            </a:endParaRPr>
          </a:p>
          <a:p>
            <a:pPr>
              <a:spcAft>
                <a:spcPts val="500"/>
              </a:spcAft>
            </a:pPr>
            <a:r>
              <a:rPr lang="vi-VN" sz="4000" b="1" smtClean="0">
                <a:solidFill>
                  <a:srgbClr val="FF0000"/>
                </a:solidFill>
                <a:latin typeface="Times New Roman" panose="02020603050405020304" pitchFamily="18" charset="0"/>
                <a:cs typeface="Times New Roman" panose="02020603050405020304" pitchFamily="18" charset="0"/>
              </a:rPr>
              <a:t>2</a:t>
            </a:r>
            <a:r>
              <a:rPr lang="vi-VN" sz="4000" b="1">
                <a:solidFill>
                  <a:srgbClr val="FF0000"/>
                </a:solidFill>
                <a:latin typeface="Times New Roman" panose="02020603050405020304" pitchFamily="18" charset="0"/>
                <a:cs typeface="Times New Roman" panose="02020603050405020304" pitchFamily="18" charset="0"/>
              </a:rPr>
              <a:t>. Em hãy kể về một người thân trong gia đình mà em quan tâm nhất.</a:t>
            </a:r>
          </a:p>
          <a:p>
            <a:r>
              <a:rPr lang="vi-VN" sz="4000"/>
              <a:t/>
            </a:r>
            <a:br>
              <a:rPr lang="vi-VN" sz="4000"/>
            </a:br>
            <a:endParaRPr lang="en-US" sz="4000"/>
          </a:p>
        </p:txBody>
      </p:sp>
    </p:spTree>
    <p:extLst>
      <p:ext uri="{BB962C8B-B14F-4D97-AF65-F5344CB8AC3E}">
        <p14:creationId xmlns:p14="http://schemas.microsoft.com/office/powerpoint/2010/main" val="28933804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51274F-838F-4DC6-88A4-F7FB99574095}"/>
              </a:ext>
            </a:extLst>
          </p:cNvPr>
          <p:cNvSpPr txBox="1"/>
          <p:nvPr/>
        </p:nvSpPr>
        <p:spPr>
          <a:xfrm>
            <a:off x="0" y="2651760"/>
            <a:ext cx="12192000" cy="1200329"/>
          </a:xfrm>
          <a:prstGeom prst="rect">
            <a:avLst/>
          </a:prstGeom>
          <a:noFill/>
        </p:spPr>
        <p:txBody>
          <a:bodyPr wrap="square" rtlCol="0">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TIẾT HỌC KẾT THÚC. </a:t>
            </a:r>
          </a:p>
          <a:p>
            <a:pPr algn="ctr"/>
            <a:r>
              <a:rPr lang="en-US" sz="3600" dirty="0">
                <a:solidFill>
                  <a:schemeClr val="bg1"/>
                </a:solidFill>
                <a:latin typeface="Times New Roman" panose="02020603050405020304" pitchFamily="18" charset="0"/>
                <a:cs typeface="Times New Roman" panose="02020603050405020304" pitchFamily="18" charset="0"/>
              </a:rPr>
              <a:t>CHÚC CÁC EM CHĂM NGOAN, HỌC GIỎI</a:t>
            </a:r>
            <a:r>
              <a:rPr lang="en-US" sz="3600" dirty="0">
                <a:solidFill>
                  <a:schemeClr val="bg1"/>
                </a:solidFill>
              </a:rPr>
              <a:t>.</a:t>
            </a:r>
            <a:endParaRPr lang="vi-VN" sz="3600" dirty="0">
              <a:solidFill>
                <a:schemeClr val="bg1"/>
              </a:solidFill>
            </a:endParaRPr>
          </a:p>
        </p:txBody>
      </p:sp>
      <p:sp>
        <p:nvSpPr>
          <p:cNvPr id="3" name="TextBox 2">
            <a:extLst>
              <a:ext uri="{FF2B5EF4-FFF2-40B4-BE49-F238E27FC236}">
                <a16:creationId xmlns:a16="http://schemas.microsoft.com/office/drawing/2014/main" id="{CA1BB2D6-E7F2-497A-B0E5-122DD082987A}"/>
              </a:ext>
            </a:extLst>
          </p:cNvPr>
          <p:cNvSpPr txBox="1"/>
          <p:nvPr/>
        </p:nvSpPr>
        <p:spPr>
          <a:xfrm>
            <a:off x="829581" y="3005702"/>
            <a:ext cx="9957816" cy="584775"/>
          </a:xfrm>
          <a:prstGeom prst="rect">
            <a:avLst/>
          </a:prstGeom>
          <a:noFill/>
        </p:spPr>
        <p:txBody>
          <a:bodyPr wrap="square" rtlCol="0">
            <a:spAutoFit/>
          </a:bodyPr>
          <a:lstStyle/>
          <a:p>
            <a:pPr algn="ctr"/>
            <a:r>
              <a:rPr lang="vi-VN" sz="3200" b="1" dirty="0">
                <a:latin typeface="+mj-lt"/>
              </a:rPr>
              <a:t>CHÚC CÁC EM CHĂM NGOAN HỌC GIỎI</a:t>
            </a:r>
          </a:p>
        </p:txBody>
      </p:sp>
      <p:pic>
        <p:nvPicPr>
          <p:cNvPr id="5" name="Picture 4">
            <a:extLst>
              <a:ext uri="{FF2B5EF4-FFF2-40B4-BE49-F238E27FC236}">
                <a16:creationId xmlns:a16="http://schemas.microsoft.com/office/drawing/2014/main" id="{C3962203-C108-48B8-BAC9-D5114FD96A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961" y="1127815"/>
            <a:ext cx="10735056" cy="5448548"/>
          </a:xfrm>
          <a:prstGeom prst="rect">
            <a:avLst/>
          </a:prstGeom>
        </p:spPr>
      </p:pic>
    </p:spTree>
    <p:extLst>
      <p:ext uri="{BB962C8B-B14F-4D97-AF65-F5344CB8AC3E}">
        <p14:creationId xmlns:p14="http://schemas.microsoft.com/office/powerpoint/2010/main" val="2977507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35482"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p:nvSpPr>
        <p:spPr bwMode="auto">
          <a:xfrm>
            <a:off x="1717964" y="3233165"/>
            <a:ext cx="8534400" cy="2302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6" rIns="68573" bIns="34286">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20000"/>
              </a:spcBef>
              <a:buClr>
                <a:schemeClr val="folHlink"/>
              </a:buClr>
              <a:buSzPct val="60000"/>
              <a:buFont typeface="Wingdings" pitchFamily="2" charset="2"/>
              <a:buNone/>
            </a:pPr>
            <a:endParaRPr lang="vi-VN" altLang="vi-VN" sz="3600" b="1" dirty="0">
              <a:latin typeface="HP001 4 hàng" pitchFamily="34" charset="0"/>
              <a:ea typeface="HP001 5Ha" pitchFamily="34" charset="-127"/>
              <a:cs typeface="Times New Roman" pitchFamily="18" charset="0"/>
            </a:endParaRPr>
          </a:p>
        </p:txBody>
      </p:sp>
      <p:sp>
        <p:nvSpPr>
          <p:cNvPr id="7" name="TextBox 6"/>
          <p:cNvSpPr txBox="1">
            <a:spLocks noChangeArrowheads="1"/>
          </p:cNvSpPr>
          <p:nvPr/>
        </p:nvSpPr>
        <p:spPr bwMode="auto">
          <a:xfrm>
            <a:off x="2133600" y="919164"/>
            <a:ext cx="92202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3" tIns="34286" rIns="68573" bIns="34286">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chemeClr val="folHlink"/>
              </a:buClr>
              <a:buSzPct val="60000"/>
              <a:buFont typeface="Wingdings" pitchFamily="2" charset="2"/>
              <a:buNone/>
            </a:pPr>
            <a:r>
              <a:rPr lang="en-US" altLang="vi-VN" sz="3000" b="1" dirty="0">
                <a:solidFill>
                  <a:schemeClr val="bg1"/>
                </a:solidFill>
                <a:latin typeface="HP001 4 hàng" pitchFamily="34" charset="0"/>
                <a:ea typeface="HP001 5Ha" pitchFamily="34" charset="-127"/>
                <a:cs typeface="Times New Roman" pitchFamily="18" charset="0"/>
              </a:rPr>
              <a:t>     </a:t>
            </a:r>
            <a:r>
              <a:rPr lang="en-US" altLang="vi-VN" sz="3200" b="1" dirty="0" err="1">
                <a:solidFill>
                  <a:schemeClr val="bg1"/>
                </a:solidFill>
                <a:latin typeface="HP001 4 hàng" pitchFamily="34" charset="0"/>
                <a:ea typeface="HP001 5Ha" pitchFamily="34" charset="-127"/>
                <a:cs typeface="Times New Roman" pitchFamily="18" charset="0"/>
              </a:rPr>
              <a:t>Thứ</a:t>
            </a:r>
            <a:r>
              <a:rPr lang="en-US" altLang="vi-VN" sz="3200" b="1" dirty="0">
                <a:solidFill>
                  <a:schemeClr val="bg1"/>
                </a:solidFill>
                <a:latin typeface="HP001 4 hàng" pitchFamily="34" charset="0"/>
                <a:ea typeface="HP001 5Ha" pitchFamily="34" charset="-127"/>
                <a:cs typeface="Times New Roman" pitchFamily="18" charset="0"/>
              </a:rPr>
              <a:t> </a:t>
            </a:r>
            <a:r>
              <a:rPr lang="vi-VN" altLang="vi-VN" sz="3200" b="1" dirty="0">
                <a:solidFill>
                  <a:schemeClr val="bg1"/>
                </a:solidFill>
                <a:latin typeface="HP001 4 hàng" pitchFamily="34" charset="0"/>
                <a:ea typeface="HP001 5Ha" pitchFamily="34" charset="-127"/>
                <a:cs typeface="Times New Roman" pitchFamily="18" charset="0"/>
              </a:rPr>
              <a:t> </a:t>
            </a:r>
            <a:r>
              <a:rPr lang="vi-VN" altLang="vi-VN" sz="3200" b="1" dirty="0" smtClean="0">
                <a:solidFill>
                  <a:schemeClr val="bg1"/>
                </a:solidFill>
                <a:latin typeface="HP001 4 hàng" pitchFamily="34" charset="0"/>
                <a:ea typeface="HP001 5Ha" pitchFamily="34" charset="-127"/>
                <a:cs typeface="Times New Roman" pitchFamily="18" charset="0"/>
              </a:rPr>
              <a:t>ba </a:t>
            </a:r>
            <a:r>
              <a:rPr lang="en-US" altLang="vi-VN" sz="3200" b="1" dirty="0" err="1">
                <a:solidFill>
                  <a:schemeClr val="bg1"/>
                </a:solidFill>
                <a:latin typeface="HP001 4 hàng" pitchFamily="34" charset="0"/>
                <a:ea typeface="HP001 5Ha" pitchFamily="34" charset="-127"/>
                <a:cs typeface="Times New Roman" pitchFamily="18" charset="0"/>
              </a:rPr>
              <a:t>ngày</a:t>
            </a:r>
            <a:r>
              <a:rPr lang="en-US" altLang="vi-VN" sz="3200" b="1" dirty="0">
                <a:solidFill>
                  <a:schemeClr val="bg1"/>
                </a:solidFill>
                <a:latin typeface="HP001 4 hàng" pitchFamily="34" charset="0"/>
                <a:ea typeface="HP001 5Ha" pitchFamily="34" charset="-127"/>
                <a:cs typeface="Times New Roman" pitchFamily="18" charset="0"/>
              </a:rPr>
              <a:t> </a:t>
            </a:r>
            <a:r>
              <a:rPr lang="en-US" altLang="vi-VN" sz="3200" b="1" dirty="0" smtClean="0">
                <a:solidFill>
                  <a:schemeClr val="bg1"/>
                </a:solidFill>
                <a:latin typeface="HP001 4 hàng" pitchFamily="34" charset="0"/>
                <a:ea typeface="HP001 5Ha" pitchFamily="34" charset="-127"/>
                <a:cs typeface="Times New Roman" pitchFamily="18" charset="0"/>
              </a:rPr>
              <a:t>19 </a:t>
            </a:r>
            <a:r>
              <a:rPr lang="en-US" altLang="vi-VN" sz="3200" b="1" dirty="0" err="1" smtClean="0">
                <a:solidFill>
                  <a:schemeClr val="bg1"/>
                </a:solidFill>
                <a:latin typeface="HP001 4 hàng" pitchFamily="34" charset="0"/>
                <a:ea typeface="HP001 5Ha" pitchFamily="34" charset="-127"/>
                <a:cs typeface="Times New Roman" pitchFamily="18" charset="0"/>
              </a:rPr>
              <a:t>tháng</a:t>
            </a:r>
            <a:r>
              <a:rPr lang="vi-VN" altLang="vi-VN" sz="3200" b="1" dirty="0" smtClean="0">
                <a:solidFill>
                  <a:schemeClr val="bg1"/>
                </a:solidFill>
                <a:latin typeface="HP001 4 hàng" pitchFamily="34" charset="0"/>
                <a:ea typeface="HP001 5Ha" pitchFamily="34" charset="-127"/>
                <a:cs typeface="Times New Roman" pitchFamily="18" charset="0"/>
              </a:rPr>
              <a:t> </a:t>
            </a:r>
            <a:r>
              <a:rPr lang="vi-VN" altLang="vi-VN" sz="3200" b="1" dirty="0" smtClean="0">
                <a:solidFill>
                  <a:schemeClr val="bg1"/>
                </a:solidFill>
                <a:latin typeface="HP001 4 hàng" pitchFamily="34" charset="0"/>
                <a:ea typeface="HP001 5Ha" pitchFamily="34" charset="-127"/>
                <a:cs typeface="Times New Roman" pitchFamily="18" charset="0"/>
              </a:rPr>
              <a:t>4 </a:t>
            </a:r>
            <a:r>
              <a:rPr lang="en-US" altLang="vi-VN" sz="3200" b="1" dirty="0" err="1">
                <a:solidFill>
                  <a:schemeClr val="bg1"/>
                </a:solidFill>
                <a:latin typeface="HP001 4 hàng" pitchFamily="34" charset="0"/>
                <a:ea typeface="HP001 5Ha" pitchFamily="34" charset="-127"/>
                <a:cs typeface="Times New Roman" pitchFamily="18" charset="0"/>
              </a:rPr>
              <a:t>năm</a:t>
            </a:r>
            <a:r>
              <a:rPr lang="en-US" altLang="vi-VN" sz="3200" b="1" dirty="0">
                <a:solidFill>
                  <a:schemeClr val="bg1"/>
                </a:solidFill>
                <a:latin typeface="HP001 4 hàng" pitchFamily="34" charset="0"/>
                <a:ea typeface="HP001 5Ha" pitchFamily="34" charset="-127"/>
                <a:cs typeface="Times New Roman" pitchFamily="18" charset="0"/>
              </a:rPr>
              <a:t> </a:t>
            </a:r>
            <a:r>
              <a:rPr lang="en-US" altLang="vi-VN" sz="3200" b="1" dirty="0" smtClean="0">
                <a:solidFill>
                  <a:schemeClr val="bg1"/>
                </a:solidFill>
                <a:latin typeface="HP001 4 hàng" pitchFamily="34" charset="0"/>
                <a:ea typeface="HP001 5Ha" pitchFamily="34" charset="-127"/>
                <a:cs typeface="Times New Roman" pitchFamily="18" charset="0"/>
              </a:rPr>
              <a:t>2022 </a:t>
            </a:r>
            <a:endParaRPr lang="en-US" altLang="vi-VN" sz="3200" b="1" dirty="0">
              <a:solidFill>
                <a:schemeClr val="bg1"/>
              </a:solidFill>
              <a:latin typeface="HP001 4 hàng" pitchFamily="34" charset="0"/>
              <a:ea typeface="HP001 5Ha" pitchFamily="34" charset="-127"/>
              <a:cs typeface="Times New Roman" pitchFamily="18" charset="0"/>
            </a:endParaRPr>
          </a:p>
        </p:txBody>
      </p:sp>
      <p:sp>
        <p:nvSpPr>
          <p:cNvPr id="2" name="TextBox 1"/>
          <p:cNvSpPr txBox="1"/>
          <p:nvPr/>
        </p:nvSpPr>
        <p:spPr>
          <a:xfrm>
            <a:off x="3222880" y="1551563"/>
            <a:ext cx="5769204" cy="1877437"/>
          </a:xfrm>
          <a:prstGeom prst="rect">
            <a:avLst/>
          </a:prstGeom>
          <a:noFill/>
        </p:spPr>
        <p:txBody>
          <a:bodyPr wrap="square" rtlCol="0">
            <a:spAutoFit/>
          </a:bodyPr>
          <a:lstStyle/>
          <a:p>
            <a:pPr algn="ctr"/>
            <a:r>
              <a:rPr lang="en-US" sz="2000" dirty="0" smtClean="0">
                <a:solidFill>
                  <a:schemeClr val="bg1"/>
                </a:solidFill>
                <a:latin typeface="Times New Roman" panose="02020603050405020304" pitchFamily="18" charset="0"/>
                <a:cs typeface="Times New Roman" panose="02020603050405020304" pitchFamily="18" charset="0"/>
              </a:rPr>
              <a:t>HĐNGCK:</a:t>
            </a:r>
          </a:p>
          <a:p>
            <a:pPr algn="ctr">
              <a:spcBef>
                <a:spcPct val="50000"/>
              </a:spcBef>
            </a:pPr>
            <a:r>
              <a:rPr lang="vi-VN" sz="2000" b="1" dirty="0">
                <a:solidFill>
                  <a:schemeClr val="bg1"/>
                </a:solidFill>
                <a:latin typeface="Times New Roman" panose="02020603050405020304" pitchFamily="18" charset="0"/>
                <a:cs typeface="Times New Roman" panose="02020603050405020304" pitchFamily="18" charset="0"/>
              </a:rPr>
              <a:t>GIÁO DỤC </a:t>
            </a:r>
            <a:r>
              <a:rPr lang="en-US" sz="2000" b="1" dirty="0">
                <a:solidFill>
                  <a:schemeClr val="bg1"/>
                </a:solidFill>
                <a:latin typeface="Times New Roman" panose="02020603050405020304" pitchFamily="18" charset="0"/>
                <a:cs typeface="Times New Roman" panose="02020603050405020304" pitchFamily="18" charset="0"/>
              </a:rPr>
              <a:t>QUYỀN VÀ BỔN PHẬN </a:t>
            </a:r>
            <a:r>
              <a:rPr lang="en-US" sz="2000" b="1" dirty="0" smtClean="0">
                <a:solidFill>
                  <a:schemeClr val="bg1"/>
                </a:solidFill>
                <a:latin typeface="Times New Roman" panose="02020603050405020304" pitchFamily="18" charset="0"/>
                <a:cs typeface="Times New Roman" panose="02020603050405020304" pitchFamily="18" charset="0"/>
              </a:rPr>
              <a:t>TRẺ  EM</a:t>
            </a:r>
            <a:endParaRPr lang="en-US" sz="2000" b="1" dirty="0">
              <a:solidFill>
                <a:schemeClr val="bg1"/>
              </a:solidFill>
              <a:latin typeface="Times New Roman" panose="02020603050405020304" pitchFamily="18" charset="0"/>
              <a:cs typeface="Times New Roman" panose="02020603050405020304" pitchFamily="18" charset="0"/>
            </a:endParaRPr>
          </a:p>
          <a:p>
            <a:pPr algn="ctr">
              <a:spcBef>
                <a:spcPct val="50000"/>
              </a:spcBef>
            </a:pPr>
            <a:r>
              <a:rPr lang="en-US" sz="2000" b="1" dirty="0">
                <a:solidFill>
                  <a:schemeClr val="bg1"/>
                </a:solidFill>
                <a:latin typeface="Times New Roman" panose="02020603050405020304" pitchFamily="18" charset="0"/>
                <a:cs typeface="Times New Roman" panose="02020603050405020304" pitchFamily="18" charset="0"/>
              </a:rPr>
              <a:t> CHỦ ĐỀ 2: GIA ĐÌNH</a:t>
            </a:r>
            <a:endParaRPr lang="en-US" altLang="en-US" sz="2000" b="1" dirty="0">
              <a:solidFill>
                <a:schemeClr val="bg1"/>
              </a:solidFill>
              <a:latin typeface="Times New Roman" panose="02020603050405020304" pitchFamily="18" charset="0"/>
              <a:cs typeface="Times New Roman" panose="02020603050405020304" pitchFamily="18" charset="0"/>
            </a:endParaRPr>
          </a:p>
          <a:p>
            <a:endParaRPr lang="en-US" dirty="0" smtClean="0"/>
          </a:p>
          <a:p>
            <a:endParaRPr lang="vi-VN" dirty="0"/>
          </a:p>
        </p:txBody>
      </p:sp>
    </p:spTree>
    <p:extLst>
      <p:ext uri="{BB962C8B-B14F-4D97-AF65-F5344CB8AC3E}">
        <p14:creationId xmlns:p14="http://schemas.microsoft.com/office/powerpoint/2010/main" val="1323459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686" y="365125"/>
            <a:ext cx="4267200" cy="839561"/>
          </a:xfrm>
        </p:spPr>
        <p:txBody>
          <a:bodyPr/>
          <a:lstStyle/>
          <a:p>
            <a:r>
              <a:rPr lang="vi-VN" b="1" smtClean="0"/>
              <a:t>Các em cần biết:</a:t>
            </a:r>
            <a:endParaRPr lang="en-US" b="1"/>
          </a:p>
        </p:txBody>
      </p:sp>
      <p:sp>
        <p:nvSpPr>
          <p:cNvPr id="3" name="Content Placeholder 2"/>
          <p:cNvSpPr>
            <a:spLocks noGrp="1"/>
          </p:cNvSpPr>
          <p:nvPr>
            <p:ph idx="1"/>
          </p:nvPr>
        </p:nvSpPr>
        <p:spPr>
          <a:xfrm>
            <a:off x="290286" y="1690689"/>
            <a:ext cx="11495314" cy="1325564"/>
          </a:xfrm>
        </p:spPr>
        <p:txBody>
          <a:bodyPr>
            <a:normAutofit fontScale="25000" lnSpcReduction="20000"/>
          </a:bodyPr>
          <a:lstStyle/>
          <a:p>
            <a:r>
              <a:rPr lang="vi-VN" smtClean="0"/>
              <a:t> </a:t>
            </a:r>
            <a:r>
              <a:rPr lang="vi-VN" sz="10000" b="1" smtClean="0">
                <a:latin typeface="+mj-lt"/>
              </a:rPr>
              <a:t>Trẻ em có quyền có cha mẹ; được cha mẹ gia đình nuôi dưỡng dạy bảo và yêu thương.</a:t>
            </a:r>
          </a:p>
          <a:p>
            <a:endParaRPr lang="vi-VN" sz="10000" b="1" smtClean="0">
              <a:latin typeface="+mj-lt"/>
            </a:endParaRPr>
          </a:p>
          <a:p>
            <a:r>
              <a:rPr lang="vi-VN" sz="10000" b="1" smtClean="0">
                <a:latin typeface="+mj-lt"/>
              </a:rPr>
              <a:t>Trẻ em không phân biệt con trai hay con gái đều đc quyền sống với bình đẳng với cha mẹ.</a:t>
            </a:r>
          </a:p>
          <a:p>
            <a:endParaRPr lang="vi-VN" sz="10000" b="1" smtClean="0">
              <a:latin typeface="+mj-lt"/>
            </a:endParaRPr>
          </a:p>
          <a:p>
            <a:r>
              <a:rPr lang="vi-VN" sz="10000" b="1" smtClean="0">
                <a:latin typeface="+mj-lt"/>
              </a:rPr>
              <a:t>Trẻ em có bổn phận kính trọng yêu quý, quan tâm đến ông bà cha mẹ và anh chị em trong gia đình.</a:t>
            </a:r>
            <a:endParaRPr lang="en-US" sz="10000" b="1">
              <a:latin typeface="+mj-lt"/>
            </a:endParaRPr>
          </a:p>
        </p:txBody>
      </p:sp>
    </p:spTree>
    <p:extLst>
      <p:ext uri="{BB962C8B-B14F-4D97-AF65-F5344CB8AC3E}">
        <p14:creationId xmlns:p14="http://schemas.microsoft.com/office/powerpoint/2010/main" val="637464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852228" cy="6871112"/>
          </a:xfrm>
          <a:prstGeom prst="rect">
            <a:avLst/>
          </a:prstGeom>
        </p:spPr>
        <p:txBody>
          <a:bodyPr wrap="square">
            <a:spAutoFit/>
          </a:bodyPr>
          <a:lstStyle/>
          <a:p>
            <a:pPr>
              <a:spcAft>
                <a:spcPts val="500"/>
              </a:spcAft>
            </a:pPr>
            <a:r>
              <a:rPr lang="vi-VN" sz="2400" b="1" smtClean="0">
                <a:solidFill>
                  <a:srgbClr val="FF0000"/>
                </a:solidFill>
                <a:latin typeface="Times New Roman" panose="02020603050405020304" pitchFamily="18" charset="0"/>
                <a:cs typeface="Times New Roman" panose="02020603050405020304" pitchFamily="18" charset="0"/>
              </a:rPr>
              <a:t>Chủ đề 2: GIA ĐÌNH. </a:t>
            </a:r>
            <a:endParaRPr lang="en-US" sz="2400" b="1" smtClean="0">
              <a:solidFill>
                <a:srgbClr val="FF0000"/>
              </a:solidFill>
              <a:latin typeface="Times New Roman" panose="02020603050405020304" pitchFamily="18" charset="0"/>
              <a:cs typeface="Times New Roman" panose="02020603050405020304" pitchFamily="18" charset="0"/>
            </a:endParaRPr>
          </a:p>
          <a:p>
            <a:pPr>
              <a:spcAft>
                <a:spcPts val="500"/>
              </a:spcAft>
            </a:pPr>
            <a:r>
              <a:rPr lang="en-US" sz="2400" b="1" smtClean="0">
                <a:solidFill>
                  <a:srgbClr val="FF0000"/>
                </a:solidFill>
                <a:latin typeface="Times New Roman" panose="02020603050405020304" pitchFamily="18" charset="0"/>
                <a:cs typeface="Times New Roman" panose="02020603050405020304" pitchFamily="18" charset="0"/>
              </a:rPr>
              <a:t>1. </a:t>
            </a:r>
            <a:r>
              <a:rPr lang="vi-VN" sz="2400" b="1" smtClean="0">
                <a:solidFill>
                  <a:srgbClr val="FF0000"/>
                </a:solidFill>
                <a:latin typeface="Times New Roman" panose="02020603050405020304" pitchFamily="18" charset="0"/>
                <a:cs typeface="Times New Roman" panose="02020603050405020304" pitchFamily="18" charset="0"/>
              </a:rPr>
              <a:t>HOẠT ĐỘNG</a:t>
            </a:r>
            <a:r>
              <a:rPr lang="en-US" sz="2400" b="1" smtClean="0">
                <a:solidFill>
                  <a:srgbClr val="FF0000"/>
                </a:solidFill>
                <a:latin typeface="Times New Roman" panose="02020603050405020304" pitchFamily="18" charset="0"/>
                <a:cs typeface="Times New Roman" panose="02020603050405020304" pitchFamily="18" charset="0"/>
              </a:rPr>
              <a:t> </a:t>
            </a:r>
            <a:r>
              <a:rPr lang="vi-VN" sz="2400" b="1" smtClean="0">
                <a:solidFill>
                  <a:srgbClr val="FF0000"/>
                </a:solidFill>
                <a:latin typeface="Times New Roman" panose="02020603050405020304" pitchFamily="18" charset="0"/>
                <a:cs typeface="Times New Roman" panose="02020603050405020304" pitchFamily="18" charset="0"/>
              </a:rPr>
              <a:t>1. </a:t>
            </a:r>
          </a:p>
          <a:p>
            <a:pPr>
              <a:spcAft>
                <a:spcPts val="500"/>
              </a:spcAft>
            </a:pPr>
            <a:r>
              <a:rPr lang="vi-VN" sz="2400" b="1" smtClean="0">
                <a:latin typeface="Times New Roman" panose="02020603050405020304" pitchFamily="18" charset="0"/>
                <a:cs typeface="Times New Roman" panose="02020603050405020304" pitchFamily="18" charset="0"/>
              </a:rPr>
              <a:t>Đọc truyện: Bàn tay nhựa và cái nắm đấm dạ </a:t>
            </a:r>
          </a:p>
          <a:p>
            <a:pPr>
              <a:spcAft>
                <a:spcPts val="500"/>
              </a:spcAft>
            </a:pPr>
            <a:r>
              <a:rPr lang="vi-VN" sz="1400" b="1" smtClean="0">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Mẹ Tú mua về cho ông nội một cái bàn tay nhựa, một cái nắm đấm bằng dạ để ông tự gãi lưng và đấm bóp. Mẹ nghĩ, người già thường nhức mỏi và hay dị ứng thời tiết.</a:t>
            </a:r>
          </a:p>
          <a:p>
            <a:pPr>
              <a:spcAft>
                <a:spcPts val="500"/>
              </a:spcAft>
            </a:pPr>
            <a:r>
              <a:rPr lang="vi-VN" b="1" smtClean="0">
                <a:latin typeface="Times New Roman" panose="02020603050405020304" pitchFamily="18" charset="0"/>
                <a:cs typeface="Times New Roman" panose="02020603050405020304" pitchFamily="18" charset="0"/>
              </a:rPr>
              <a:t>     Ông thích lắm, nói:</a:t>
            </a:r>
          </a:p>
          <a:p>
            <a:pPr>
              <a:spcAft>
                <a:spcPts val="500"/>
              </a:spcAft>
            </a:pPr>
            <a:r>
              <a:rPr lang="vi-VN" b="1">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 Ừ, tiện thật!</a:t>
            </a:r>
          </a:p>
          <a:p>
            <a:pPr>
              <a:spcAft>
                <a:spcPts val="500"/>
              </a:spcAft>
            </a:pPr>
            <a:r>
              <a:rPr lang="vi-VN" b="1" smtClean="0">
                <a:latin typeface="Times New Roman" panose="02020603050405020304" pitchFamily="18" charset="0"/>
                <a:cs typeface="Times New Roman" panose="02020603050405020304" pitchFamily="18" charset="0"/>
              </a:rPr>
              <a:t>      Nhưng một thời gian ngắn sau, Tú thấy ông không dùng nó nữa. Trưa, ông gọi Tú đến bảo:</a:t>
            </a:r>
          </a:p>
          <a:p>
            <a:pPr>
              <a:spcAft>
                <a:spcPts val="500"/>
              </a:spcAft>
            </a:pPr>
            <a:r>
              <a:rPr lang="vi-VN" b="1" smtClean="0">
                <a:latin typeface="Times New Roman" panose="02020603050405020304" pitchFamily="18" charset="0"/>
                <a:cs typeface="Times New Roman" panose="02020603050405020304" pitchFamily="18" charset="0"/>
              </a:rPr>
              <a:t>      - Cháu gãi lưng cho ông nội nhé!</a:t>
            </a:r>
          </a:p>
          <a:p>
            <a:pPr>
              <a:spcAft>
                <a:spcPts val="500"/>
              </a:spcAft>
            </a:pPr>
            <a:r>
              <a:rPr lang="vi-VN" b="1" smtClean="0">
                <a:latin typeface="Times New Roman" panose="02020603050405020304" pitchFamily="18" charset="0"/>
                <a:cs typeface="Times New Roman" panose="02020603050405020304" pitchFamily="18" charset="0"/>
              </a:rPr>
              <a:t>      Nó mải chơi nên thoái thác:</a:t>
            </a:r>
          </a:p>
          <a:p>
            <a:pPr>
              <a:spcAft>
                <a:spcPts val="500"/>
              </a:spcAft>
            </a:pPr>
            <a:r>
              <a:rPr lang="vi-VN" b="1">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 Nhưng ông có cái tay nhựa gãi lưng rồi! </a:t>
            </a:r>
          </a:p>
          <a:p>
            <a:pPr>
              <a:spcAft>
                <a:spcPts val="500"/>
              </a:spcAft>
            </a:pPr>
            <a:r>
              <a:rPr lang="vi-VN" b="1">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Ông lặng im, buồn buồn. </a:t>
            </a:r>
          </a:p>
          <a:p>
            <a:pPr>
              <a:spcAft>
                <a:spcPts val="500"/>
              </a:spcAft>
            </a:pPr>
            <a:r>
              <a:rPr lang="vi-VN" b="1">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Tối ông than mỏi, kêu Tú:</a:t>
            </a:r>
          </a:p>
          <a:p>
            <a:pPr>
              <a:spcAft>
                <a:spcPts val="500"/>
              </a:spcAft>
            </a:pPr>
            <a:r>
              <a:rPr lang="vi-VN" b="1">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 Cháu đấm bóp giùm ông nội nhé!</a:t>
            </a:r>
          </a:p>
          <a:p>
            <a:pPr>
              <a:spcAft>
                <a:spcPts val="500"/>
              </a:spcAft>
            </a:pPr>
            <a:r>
              <a:rPr lang="vi-VN" b="1">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 Nhưng ông có cái nắm đấm dạ rồi!</a:t>
            </a:r>
            <a:endParaRPr lang="en-US" b="1" smtClean="0">
              <a:latin typeface="Times New Roman" panose="02020603050405020304" pitchFamily="18" charset="0"/>
              <a:cs typeface="Times New Roman" panose="02020603050405020304" pitchFamily="18" charset="0"/>
            </a:endParaRPr>
          </a:p>
          <a:p>
            <a:pPr>
              <a:spcAft>
                <a:spcPts val="500"/>
              </a:spcAft>
            </a:pPr>
            <a:r>
              <a:rPr lang="vi-VN" b="1" smtClean="0">
                <a:latin typeface="Times New Roman" panose="02020603050405020304" pitchFamily="18" charset="0"/>
                <a:cs typeface="Times New Roman" panose="02020603050405020304" pitchFamily="18" charset="0"/>
              </a:rPr>
              <a:t>        Ông buồn buồn, im lặng.</a:t>
            </a:r>
          </a:p>
          <a:p>
            <a:r>
              <a:rPr lang="vi-VN"/>
              <a:t/>
            </a:r>
            <a:br>
              <a:rPr lang="vi-VN"/>
            </a:b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2228" y="-1"/>
            <a:ext cx="4339772" cy="5834743"/>
          </a:xfrm>
          <a:prstGeom prst="rect">
            <a:avLst/>
          </a:prstGeom>
        </p:spPr>
      </p:pic>
    </p:spTree>
    <p:extLst>
      <p:ext uri="{BB962C8B-B14F-4D97-AF65-F5344CB8AC3E}">
        <p14:creationId xmlns:p14="http://schemas.microsoft.com/office/powerpoint/2010/main" val="1208907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ircle(in)">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circle(in)">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ppt_x"/>
                                          </p:val>
                                        </p:tav>
                                        <p:tav tm="100000">
                                          <p:val>
                                            <p:strVal val="#ppt_x"/>
                                          </p:val>
                                        </p:tav>
                                      </p:tavLst>
                                    </p:anim>
                                    <p:anim calcmode="lin" valueType="num">
                                      <p:cBhvr additive="base">
                                        <p:cTn id="23" dur="500" fill="hold"/>
                                        <p:tgtEl>
                                          <p:spTgt spid="2"/>
                                        </p:tgtEl>
                                        <p:attrNameLst>
                                          <p:attrName>ppt_y</p:attrName>
                                        </p:attrNameLst>
                                      </p:cBhvr>
                                      <p:tavLst>
                                        <p:tav tm="0">
                                          <p:val>
                                            <p:strVal val="1+#ppt_h/2"/>
                                          </p:val>
                                        </p:tav>
                                        <p:tav tm="100000">
                                          <p:val>
                                            <p:strVal val="#ppt_y"/>
                                          </p:val>
                                        </p:tav>
                                      </p:tavLst>
                                    </p:anim>
                                  </p:childTnLst>
                                </p:cTn>
                              </p:par>
                              <p:par>
                                <p:cTn id="24" presetID="6" presetClass="entr" presetSubtype="16" fill="hold" nodeType="with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Effect transition="in" filter="circle(in)">
                                      <p:cBhvr>
                                        <p:cTn id="26" dur="2000"/>
                                        <p:tgtEl>
                                          <p:spTgt spid="5">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circle(in)">
                                      <p:cBhvr>
                                        <p:cTn id="29" dur="2000"/>
                                        <p:tgtEl>
                                          <p:spTgt spid="5">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circle(in)">
                                      <p:cBhvr>
                                        <p:cTn id="32" dur="2000"/>
                                        <p:tgtEl>
                                          <p:spTgt spid="5">
                                            <p:txEl>
                                              <p:pRg st="6" end="6"/>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circle(in)">
                                      <p:cBhvr>
                                        <p:cTn id="35" dur="2000"/>
                                        <p:tgtEl>
                                          <p:spTgt spid="5">
                                            <p:txEl>
                                              <p:pRg st="7" end="7"/>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5">
                                            <p:txEl>
                                              <p:pRg st="8" end="8"/>
                                            </p:txEl>
                                          </p:spTgt>
                                        </p:tgtEl>
                                        <p:attrNameLst>
                                          <p:attrName>style.visibility</p:attrName>
                                        </p:attrNameLst>
                                      </p:cBhvr>
                                      <p:to>
                                        <p:strVal val="visible"/>
                                      </p:to>
                                    </p:set>
                                    <p:animEffect transition="in" filter="circle(in)">
                                      <p:cBhvr>
                                        <p:cTn id="38" dur="2000"/>
                                        <p:tgtEl>
                                          <p:spTgt spid="5">
                                            <p:txEl>
                                              <p:pRg st="8" end="8"/>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5">
                                            <p:txEl>
                                              <p:pRg st="9" end="9"/>
                                            </p:txEl>
                                          </p:spTgt>
                                        </p:tgtEl>
                                        <p:attrNameLst>
                                          <p:attrName>style.visibility</p:attrName>
                                        </p:attrNameLst>
                                      </p:cBhvr>
                                      <p:to>
                                        <p:strVal val="visible"/>
                                      </p:to>
                                    </p:set>
                                    <p:animEffect transition="in" filter="circle(in)">
                                      <p:cBhvr>
                                        <p:cTn id="41" dur="2000"/>
                                        <p:tgtEl>
                                          <p:spTgt spid="5">
                                            <p:txEl>
                                              <p:pRg st="9" end="9"/>
                                            </p:txEl>
                                          </p:spTgt>
                                        </p:tgtEl>
                                      </p:cBhvr>
                                    </p:animEffect>
                                  </p:childTnLst>
                                </p:cTn>
                              </p:par>
                              <p:par>
                                <p:cTn id="42" presetID="6" presetClass="entr" presetSubtype="16" fill="hold" nodeType="withEffect">
                                  <p:stCondLst>
                                    <p:cond delay="0"/>
                                  </p:stCondLst>
                                  <p:childTnLst>
                                    <p:set>
                                      <p:cBhvr>
                                        <p:cTn id="43" dur="1" fill="hold">
                                          <p:stCondLst>
                                            <p:cond delay="0"/>
                                          </p:stCondLst>
                                        </p:cTn>
                                        <p:tgtEl>
                                          <p:spTgt spid="5">
                                            <p:txEl>
                                              <p:pRg st="10" end="10"/>
                                            </p:txEl>
                                          </p:spTgt>
                                        </p:tgtEl>
                                        <p:attrNameLst>
                                          <p:attrName>style.visibility</p:attrName>
                                        </p:attrNameLst>
                                      </p:cBhvr>
                                      <p:to>
                                        <p:strVal val="visible"/>
                                      </p:to>
                                    </p:set>
                                    <p:animEffect transition="in" filter="circle(in)">
                                      <p:cBhvr>
                                        <p:cTn id="44" dur="2000"/>
                                        <p:tgtEl>
                                          <p:spTgt spid="5">
                                            <p:txEl>
                                              <p:pRg st="10" end="10"/>
                                            </p:txEl>
                                          </p:spTgt>
                                        </p:tgtEl>
                                      </p:cBhvr>
                                    </p:animEffect>
                                  </p:childTnLst>
                                </p:cTn>
                              </p:par>
                              <p:par>
                                <p:cTn id="45" presetID="6" presetClass="entr" presetSubtype="16" fill="hold" nodeType="with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animEffect transition="in" filter="circle(in)">
                                      <p:cBhvr>
                                        <p:cTn id="47" dur="2000"/>
                                        <p:tgtEl>
                                          <p:spTgt spid="5">
                                            <p:txEl>
                                              <p:pRg st="11" end="11"/>
                                            </p:txEl>
                                          </p:spTgt>
                                        </p:tgtEl>
                                      </p:cBhvr>
                                    </p:animEffect>
                                  </p:childTnLst>
                                </p:cTn>
                              </p:par>
                              <p:par>
                                <p:cTn id="48" presetID="6" presetClass="entr" presetSubtype="16" fill="hold" nodeType="withEffect">
                                  <p:stCondLst>
                                    <p:cond delay="0"/>
                                  </p:stCondLst>
                                  <p:childTnLst>
                                    <p:set>
                                      <p:cBhvr>
                                        <p:cTn id="49" dur="1" fill="hold">
                                          <p:stCondLst>
                                            <p:cond delay="0"/>
                                          </p:stCondLst>
                                        </p:cTn>
                                        <p:tgtEl>
                                          <p:spTgt spid="5">
                                            <p:txEl>
                                              <p:pRg st="12" end="12"/>
                                            </p:txEl>
                                          </p:spTgt>
                                        </p:tgtEl>
                                        <p:attrNameLst>
                                          <p:attrName>style.visibility</p:attrName>
                                        </p:attrNameLst>
                                      </p:cBhvr>
                                      <p:to>
                                        <p:strVal val="visible"/>
                                      </p:to>
                                    </p:set>
                                    <p:animEffect transition="in" filter="circle(in)">
                                      <p:cBhvr>
                                        <p:cTn id="50" dur="2000"/>
                                        <p:tgtEl>
                                          <p:spTgt spid="5">
                                            <p:txEl>
                                              <p:pRg st="12" end="12"/>
                                            </p:txEl>
                                          </p:spTgt>
                                        </p:tgtEl>
                                      </p:cBhvr>
                                    </p:animEffect>
                                  </p:childTnLst>
                                </p:cTn>
                              </p:par>
                              <p:par>
                                <p:cTn id="51" presetID="6" presetClass="entr" presetSubtype="16" fill="hold" nodeType="withEffect">
                                  <p:stCondLst>
                                    <p:cond delay="0"/>
                                  </p:stCondLst>
                                  <p:childTnLst>
                                    <p:set>
                                      <p:cBhvr>
                                        <p:cTn id="52" dur="1" fill="hold">
                                          <p:stCondLst>
                                            <p:cond delay="0"/>
                                          </p:stCondLst>
                                        </p:cTn>
                                        <p:tgtEl>
                                          <p:spTgt spid="5">
                                            <p:txEl>
                                              <p:pRg st="13" end="13"/>
                                            </p:txEl>
                                          </p:spTgt>
                                        </p:tgtEl>
                                        <p:attrNameLst>
                                          <p:attrName>style.visibility</p:attrName>
                                        </p:attrNameLst>
                                      </p:cBhvr>
                                      <p:to>
                                        <p:strVal val="visible"/>
                                      </p:to>
                                    </p:set>
                                    <p:animEffect transition="in" filter="circle(in)">
                                      <p:cBhvr>
                                        <p:cTn id="53" dur="2000"/>
                                        <p:tgtEl>
                                          <p:spTgt spid="5">
                                            <p:txEl>
                                              <p:pRg st="13" end="13"/>
                                            </p:txEl>
                                          </p:spTgt>
                                        </p:tgtEl>
                                      </p:cBhvr>
                                    </p:animEffect>
                                  </p:childTnLst>
                                </p:cTn>
                              </p:par>
                              <p:par>
                                <p:cTn id="54" presetID="6" presetClass="entr" presetSubtype="16" fill="hold" nodeType="withEffect">
                                  <p:stCondLst>
                                    <p:cond delay="0"/>
                                  </p:stCondLst>
                                  <p:childTnLst>
                                    <p:set>
                                      <p:cBhvr>
                                        <p:cTn id="55" dur="1" fill="hold">
                                          <p:stCondLst>
                                            <p:cond delay="0"/>
                                          </p:stCondLst>
                                        </p:cTn>
                                        <p:tgtEl>
                                          <p:spTgt spid="5">
                                            <p:txEl>
                                              <p:pRg st="14" end="14"/>
                                            </p:txEl>
                                          </p:spTgt>
                                        </p:tgtEl>
                                        <p:attrNameLst>
                                          <p:attrName>style.visibility</p:attrName>
                                        </p:attrNameLst>
                                      </p:cBhvr>
                                      <p:to>
                                        <p:strVal val="visible"/>
                                      </p:to>
                                    </p:set>
                                    <p:animEffect transition="in" filter="circle(in)">
                                      <p:cBhvr>
                                        <p:cTn id="56" dur="20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1109" y="319775"/>
            <a:ext cx="12017829" cy="5534849"/>
          </a:xfrm>
          <a:prstGeom prst="rect">
            <a:avLst/>
          </a:prstGeom>
        </p:spPr>
        <p:txBody>
          <a:bodyPr wrap="square">
            <a:spAutoFit/>
          </a:bodyPr>
          <a:lstStyle/>
          <a:p>
            <a:pPr>
              <a:spcAft>
                <a:spcPts val="500"/>
              </a:spcAft>
            </a:pPr>
            <a:r>
              <a:rPr lang="vi-VN" b="1">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      </a:t>
            </a:r>
            <a:r>
              <a:rPr lang="vi-VN" sz="2400" b="1" smtClean="0">
                <a:latin typeface="Times New Roman" panose="02020603050405020304" pitchFamily="18" charset="0"/>
                <a:cs typeface="Times New Roman" panose="02020603050405020304" pitchFamily="18" charset="0"/>
              </a:rPr>
              <a:t>Hôm </a:t>
            </a:r>
            <a:r>
              <a:rPr lang="vi-VN" sz="2400" b="1">
                <a:latin typeface="Times New Roman" panose="02020603050405020304" pitchFamily="18" charset="0"/>
                <a:cs typeface="Times New Roman" panose="02020603050405020304" pitchFamily="18" charset="0"/>
              </a:rPr>
              <a:t>sau, mẹ đem cất cái tay nhựa và cái nắm đấm da đi. Gọi Tú lại mẹ bảo:</a:t>
            </a:r>
          </a:p>
          <a:p>
            <a:pPr>
              <a:spcAft>
                <a:spcPts val="500"/>
              </a:spcAft>
            </a:pPr>
            <a:r>
              <a:rPr lang="vi-VN" sz="2400" b="1">
                <a:latin typeface="Times New Roman" panose="02020603050405020304" pitchFamily="18" charset="0"/>
                <a:cs typeface="Times New Roman" panose="02020603050405020304" pitchFamily="18" charset="0"/>
              </a:rPr>
              <a:t>         - Mỗi trưa, con đến hỏi ông nội có muốn gãi lưng không, gãi lưng cho ông. Tối nhớ đấm bóp cho ông nghen!</a:t>
            </a:r>
          </a:p>
          <a:p>
            <a:pPr>
              <a:spcAft>
                <a:spcPts val="500"/>
              </a:spcAft>
            </a:pPr>
            <a:r>
              <a:rPr lang="vi-VN" sz="2400" b="1">
                <a:latin typeface="Times New Roman" panose="02020603050405020304" pitchFamily="18" charset="0"/>
                <a:cs typeface="Times New Roman" panose="02020603050405020304" pitchFamily="18" charset="0"/>
              </a:rPr>
              <a:t>        Tú tròn mắt nhìn mẹ, nó hỏi:</a:t>
            </a:r>
          </a:p>
          <a:p>
            <a:pPr>
              <a:spcAft>
                <a:spcPts val="500"/>
              </a:spcAft>
            </a:pPr>
            <a:r>
              <a:rPr lang="vi-VN" sz="2400" b="1">
                <a:latin typeface="Times New Roman" panose="02020603050405020304" pitchFamily="18" charset="0"/>
                <a:cs typeface="Times New Roman" panose="02020603050405020304" pitchFamily="18" charset="0"/>
              </a:rPr>
              <a:t>         - Vậy cái tay nhựa và cái nắm đấm dạ mẹ mua về cho ông để làm gì?</a:t>
            </a:r>
          </a:p>
          <a:p>
            <a:pPr>
              <a:spcAft>
                <a:spcPts val="500"/>
              </a:spcAft>
            </a:pPr>
            <a:r>
              <a:rPr lang="vi-VN" sz="2400" b="1">
                <a:latin typeface="Times New Roman" panose="02020603050405020304" pitchFamily="18" charset="0"/>
                <a:cs typeface="Times New Roman" panose="02020603050405020304" pitchFamily="18" charset="0"/>
              </a:rPr>
              <a:t>         Mẹ ôm Tú vào lòng nói:</a:t>
            </a:r>
          </a:p>
          <a:p>
            <a:pPr>
              <a:spcAft>
                <a:spcPts val="500"/>
              </a:spcAft>
            </a:pPr>
            <a:r>
              <a:rPr lang="vi-VN" sz="2400" b="1">
                <a:latin typeface="Times New Roman" panose="02020603050405020304" pitchFamily="18" charset="0"/>
                <a:cs typeface="Times New Roman" panose="02020603050405020304" pitchFamily="18" charset="0"/>
              </a:rPr>
              <a:t>          - Những thứ đồ nhựa, đồ dạ ấy không có hơi người, lạnh lẽo lắm!</a:t>
            </a:r>
          </a:p>
          <a:p>
            <a:pPr>
              <a:spcAft>
                <a:spcPts val="500"/>
              </a:spcAft>
            </a:pPr>
            <a:r>
              <a:rPr lang="vi-VN" sz="2400" b="1">
                <a:latin typeface="Times New Roman" panose="02020603050405020304" pitchFamily="18" charset="0"/>
                <a:cs typeface="Times New Roman" panose="02020603050405020304" pitchFamily="18" charset="0"/>
              </a:rPr>
              <a:t>        Tú ngẫm nghĩ một lúc rồi vụt chạy ra khỏi tay mẹ, vào Với ông:</a:t>
            </a:r>
          </a:p>
          <a:p>
            <a:pPr>
              <a:spcAft>
                <a:spcPts val="500"/>
              </a:spcAft>
            </a:pPr>
            <a:r>
              <a:rPr lang="vi-VN" sz="2400" b="1">
                <a:latin typeface="Times New Roman" panose="02020603050405020304" pitchFamily="18" charset="0"/>
                <a:cs typeface="Times New Roman" panose="02020603050405020304" pitchFamily="18" charset="0"/>
              </a:rPr>
              <a:t>         - Ông ơi ! Ông ngứa đi, để Tủ gãi lưng cho ông. Ngứa râu trước ông nhé. Gãi râu thích hơn gãi lưng.</a:t>
            </a:r>
          </a:p>
          <a:p>
            <a:pPr>
              <a:spcAft>
                <a:spcPts val="500"/>
              </a:spcAft>
            </a:pPr>
            <a:r>
              <a:rPr lang="vi-VN" sz="2400" b="1">
                <a:latin typeface="Times New Roman" panose="02020603050405020304" pitchFamily="18" charset="0"/>
                <a:cs typeface="Times New Roman" panose="02020603050405020304" pitchFamily="18" charset="0"/>
              </a:rPr>
              <a:t>       Ông nội cười khà khà, gãi gãi tay lên mái tóc xanh mướt của Tú.</a:t>
            </a:r>
          </a:p>
          <a:p>
            <a:pPr>
              <a:spcAft>
                <a:spcPts val="500"/>
              </a:spcAft>
            </a:pPr>
            <a:r>
              <a:rPr lang="vi-VN" sz="2400" b="1">
                <a:latin typeface="Times New Roman" panose="02020603050405020304" pitchFamily="18" charset="0"/>
                <a:cs typeface="Times New Roman" panose="02020603050405020304" pitchFamily="18" charset="0"/>
              </a:rPr>
              <a:t>                                                                                                                                       </a:t>
            </a:r>
            <a:endParaRPr lang="vi-VN" sz="2400" b="1" smtClean="0">
              <a:latin typeface="Times New Roman" panose="02020603050405020304" pitchFamily="18" charset="0"/>
              <a:cs typeface="Times New Roman" panose="02020603050405020304" pitchFamily="18" charset="0"/>
            </a:endParaRPr>
          </a:p>
          <a:p>
            <a:pPr>
              <a:spcAft>
                <a:spcPts val="500"/>
              </a:spcAft>
            </a:pPr>
            <a:r>
              <a:rPr lang="vi-VN" sz="2400" b="1" smtClean="0">
                <a:latin typeface="Times New Roman" panose="02020603050405020304" pitchFamily="18" charset="0"/>
                <a:cs typeface="Times New Roman" panose="02020603050405020304" pitchFamily="18" charset="0"/>
              </a:rPr>
              <a:t>                                                                                                     Theo </a:t>
            </a:r>
            <a:r>
              <a:rPr lang="vi-VN" sz="2400" b="1">
                <a:latin typeface="Times New Roman" panose="02020603050405020304" pitchFamily="18" charset="0"/>
                <a:cs typeface="Times New Roman" panose="02020603050405020304" pitchFamily="18" charset="0"/>
              </a:rPr>
              <a:t>Trần Thị Ngọc Hồng</a:t>
            </a:r>
          </a:p>
        </p:txBody>
      </p:sp>
    </p:spTree>
    <p:extLst>
      <p:ext uri="{BB962C8B-B14F-4D97-AF65-F5344CB8AC3E}">
        <p14:creationId xmlns:p14="http://schemas.microsoft.com/office/powerpoint/2010/main" val="1837733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AutoShape 8" descr="5%"/>
          <p:cNvSpPr>
            <a:spLocks noChangeArrowheads="1"/>
          </p:cNvSpPr>
          <p:nvPr/>
        </p:nvSpPr>
        <p:spPr bwMode="auto">
          <a:xfrm>
            <a:off x="3559176" y="2614385"/>
            <a:ext cx="6430962" cy="747486"/>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sz="2800" b="1" smtClean="0">
              <a:latin typeface="Times New Roman" panose="02020603050405020304" pitchFamily="18" charset="0"/>
              <a:cs typeface="Times New Roman" panose="02020603050405020304" pitchFamily="18" charset="0"/>
            </a:endParaRPr>
          </a:p>
          <a:p>
            <a:r>
              <a:rPr lang="en-US" altLang="en-US" sz="2800" b="1" smtClean="0">
                <a:latin typeface="Times New Roman" panose="02020603050405020304" pitchFamily="18" charset="0"/>
                <a:cs typeface="Times New Roman" panose="02020603050405020304" pitchFamily="18" charset="0"/>
              </a:rPr>
              <a:t>A</a:t>
            </a:r>
            <a:r>
              <a:rPr lang="en-US" altLang="en-US" sz="2800" b="1">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Vì bàn tay nhựa.</a:t>
            </a:r>
          </a:p>
          <a:p>
            <a:endParaRPr lang="vi-VN" sz="2800" b="1">
              <a:latin typeface="Times New Roman" panose="02020603050405020304" pitchFamily="18" charset="0"/>
              <a:cs typeface="Times New Roman" panose="02020603050405020304" pitchFamily="18" charset="0"/>
            </a:endParaRPr>
          </a:p>
        </p:txBody>
      </p:sp>
      <p:sp>
        <p:nvSpPr>
          <p:cNvPr id="17417" name="AutoShape 9" descr="5%"/>
          <p:cNvSpPr>
            <a:spLocks noChangeArrowheads="1"/>
          </p:cNvSpPr>
          <p:nvPr/>
        </p:nvSpPr>
        <p:spPr bwMode="auto">
          <a:xfrm>
            <a:off x="3551238" y="3574143"/>
            <a:ext cx="6438900" cy="1422400"/>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B</a:t>
            </a:r>
            <a:r>
              <a:rPr lang="en-US" altLang="en-US" sz="2800" b="1" smtClean="0">
                <a:latin typeface="Times New Roman" panose="02020603050405020304" pitchFamily="18" charset="0"/>
                <a:cs typeface="Times New Roman" panose="02020603050405020304" pitchFamily="18" charset="0"/>
              </a:rPr>
              <a:t>.</a:t>
            </a:r>
            <a:r>
              <a:rPr lang="vi-VN" sz="2800" b="1">
                <a:latin typeface="Times New Roman" panose="02020603050405020304" pitchFamily="18" charset="0"/>
                <a:cs typeface="Times New Roman" panose="02020603050405020304" pitchFamily="18" charset="0"/>
              </a:rPr>
              <a:t> Tú mải chơi không nghĩ đến việc </a:t>
            </a:r>
            <a:r>
              <a:rPr lang="vi-VN" sz="2800" b="1" smtClean="0">
                <a:latin typeface="Times New Roman" panose="02020603050405020304" pitchFamily="18" charset="0"/>
                <a:cs typeface="Times New Roman" panose="02020603050405020304" pitchFamily="18" charset="0"/>
              </a:rPr>
              <a:t>ông</a:t>
            </a:r>
          </a:p>
          <a:p>
            <a:r>
              <a:rPr lang="vi-VN" sz="2800" b="1" smtClean="0">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nhờ giúp. Tú không quan tâm đến ông </a:t>
            </a:r>
            <a:endParaRPr lang="vi-VN" sz="2800" b="1" smtClean="0">
              <a:latin typeface="Times New Roman" panose="02020603050405020304" pitchFamily="18" charset="0"/>
              <a:cs typeface="Times New Roman" panose="02020603050405020304" pitchFamily="18" charset="0"/>
            </a:endParaRPr>
          </a:p>
          <a:p>
            <a:r>
              <a:rPr lang="vi-VN" sz="2800" b="1" smtClean="0">
                <a:latin typeface="Times New Roman" panose="02020603050405020304" pitchFamily="18" charset="0"/>
                <a:cs typeface="Times New Roman" panose="02020603050405020304" pitchFamily="18" charset="0"/>
              </a:rPr>
              <a:t>nội</a:t>
            </a:r>
            <a:r>
              <a:rPr lang="vi-VN" sz="2800" b="1">
                <a:latin typeface="Times New Roman" panose="02020603050405020304" pitchFamily="18" charset="0"/>
                <a:cs typeface="Times New Roman" panose="02020603050405020304" pitchFamily="18" charset="0"/>
              </a:rPr>
              <a:t>.</a:t>
            </a:r>
          </a:p>
        </p:txBody>
      </p:sp>
      <p:sp>
        <p:nvSpPr>
          <p:cNvPr id="17418" name="AutoShape 10" descr="5%"/>
          <p:cNvSpPr>
            <a:spLocks noChangeArrowheads="1"/>
          </p:cNvSpPr>
          <p:nvPr/>
        </p:nvSpPr>
        <p:spPr bwMode="auto">
          <a:xfrm>
            <a:off x="3551238" y="5090886"/>
            <a:ext cx="6438900" cy="852714"/>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C</a:t>
            </a:r>
            <a:r>
              <a:rPr lang="en-US" altLang="en-US" sz="2800">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Tú trở lời ông mà không suy nghĩ. </a:t>
            </a:r>
          </a:p>
        </p:txBody>
      </p:sp>
      <p:sp>
        <p:nvSpPr>
          <p:cNvPr id="17443" name="Oval 3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0</a:t>
            </a:r>
          </a:p>
        </p:txBody>
      </p:sp>
      <p:sp>
        <p:nvSpPr>
          <p:cNvPr id="17444" name="Oval 36"/>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a:t>
            </a:r>
          </a:p>
        </p:txBody>
      </p:sp>
      <p:sp>
        <p:nvSpPr>
          <p:cNvPr id="17445" name="Oval 37"/>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2</a:t>
            </a:r>
          </a:p>
        </p:txBody>
      </p:sp>
      <p:sp>
        <p:nvSpPr>
          <p:cNvPr id="17446" name="Oval 38"/>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3</a:t>
            </a:r>
          </a:p>
        </p:txBody>
      </p:sp>
      <p:sp>
        <p:nvSpPr>
          <p:cNvPr id="17447" name="Oval 39"/>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4</a:t>
            </a:r>
          </a:p>
        </p:txBody>
      </p:sp>
      <p:sp>
        <p:nvSpPr>
          <p:cNvPr id="17448" name="Oval 40"/>
          <p:cNvSpPr>
            <a:spLocks noChangeArrowheads="1"/>
          </p:cNvSpPr>
          <p:nvPr/>
        </p:nvSpPr>
        <p:spPr bwMode="auto">
          <a:xfrm>
            <a:off x="1676400" y="3048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Times New Roman" panose="02020603050405020304" pitchFamily="18" charset="0"/>
                <a:cs typeface="Times New Roman" panose="02020603050405020304" pitchFamily="18" charset="0"/>
              </a:rPr>
              <a:t>5</a:t>
            </a:r>
          </a:p>
        </p:txBody>
      </p:sp>
      <p:sp>
        <p:nvSpPr>
          <p:cNvPr id="17449" name="Oval 41"/>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6</a:t>
            </a:r>
          </a:p>
        </p:txBody>
      </p:sp>
      <p:sp>
        <p:nvSpPr>
          <p:cNvPr id="17450" name="Oval 42"/>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7</a:t>
            </a:r>
          </a:p>
        </p:txBody>
      </p:sp>
      <p:sp>
        <p:nvSpPr>
          <p:cNvPr id="17451" name="Oval 43"/>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8</a:t>
            </a:r>
          </a:p>
        </p:txBody>
      </p:sp>
      <p:sp>
        <p:nvSpPr>
          <p:cNvPr id="17452" name="Oval 44"/>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9</a:t>
            </a:r>
          </a:p>
        </p:txBody>
      </p:sp>
      <p:sp>
        <p:nvSpPr>
          <p:cNvPr id="17453" name="Oval 4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10</a:t>
            </a:r>
          </a:p>
        </p:txBody>
      </p:sp>
      <p:pic>
        <p:nvPicPr>
          <p:cNvPr id="20496" name="Picture 9" descr="!danc_cl"/>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276600"/>
            <a:ext cx="1981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7" name="AutoShape 6"/>
          <p:cNvSpPr>
            <a:spLocks noChangeArrowheads="1"/>
          </p:cNvSpPr>
          <p:nvPr/>
        </p:nvSpPr>
        <p:spPr bwMode="auto">
          <a:xfrm>
            <a:off x="2514600" y="923471"/>
            <a:ext cx="5308600" cy="1661886"/>
          </a:xfrm>
          <a:prstGeom prst="roundRect">
            <a:avLst>
              <a:gd name="adj" fmla="val 16667"/>
            </a:avLst>
          </a:prstGeom>
          <a:solidFill>
            <a:schemeClr val="bg1"/>
          </a:solidFill>
          <a:ln w="9525">
            <a:solidFill>
              <a:srgbClr val="0033CC"/>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342900" indent="-342900">
              <a:spcAft>
                <a:spcPts val="500"/>
              </a:spcAft>
              <a:buAutoNum type="arabicPeriod"/>
            </a:pPr>
            <a:r>
              <a:rPr lang="vi-VN" sz="2800" b="1">
                <a:latin typeface="Times New Roman" panose="02020603050405020304" pitchFamily="18" charset="0"/>
                <a:cs typeface="Times New Roman" panose="02020603050405020304" pitchFamily="18" charset="0"/>
              </a:rPr>
              <a:t>Tại sao Tú lại làm </a:t>
            </a:r>
            <a:r>
              <a:rPr lang="vi-VN" sz="2800" b="1" smtClean="0">
                <a:latin typeface="Times New Roman" panose="02020603050405020304" pitchFamily="18" charset="0"/>
                <a:cs typeface="Times New Roman" panose="02020603050405020304" pitchFamily="18" charset="0"/>
              </a:rPr>
              <a:t>ông buồn</a:t>
            </a:r>
            <a:r>
              <a:rPr lang="vi-VN" sz="2800" b="1">
                <a:latin typeface="Times New Roman" panose="02020603050405020304" pitchFamily="18" charset="0"/>
                <a:cs typeface="Times New Roman" panose="02020603050405020304" pitchFamily="18" charset="0"/>
              </a:rPr>
              <a:t>? </a:t>
            </a:r>
            <a:endParaRPr lang="vi-VN" sz="2800" b="1" smtClean="0">
              <a:latin typeface="Times New Roman" panose="02020603050405020304" pitchFamily="18" charset="0"/>
              <a:cs typeface="Times New Roman" panose="02020603050405020304" pitchFamily="18" charset="0"/>
            </a:endParaRPr>
          </a:p>
          <a:p>
            <a:pPr>
              <a:spcAft>
                <a:spcPts val="500"/>
              </a:spcAft>
            </a:pPr>
            <a:r>
              <a:rPr lang="vi-VN" sz="2800" b="1" smtClean="0">
                <a:latin typeface="Times New Roman" panose="02020603050405020304" pitchFamily="18" charset="0"/>
                <a:cs typeface="Times New Roman" panose="02020603050405020304" pitchFamily="18" charset="0"/>
              </a:rPr>
              <a:t>Em </a:t>
            </a:r>
            <a:r>
              <a:rPr lang="vi-VN" sz="2800" b="1">
                <a:latin typeface="Times New Roman" panose="02020603050405020304" pitchFamily="18" charset="0"/>
                <a:cs typeface="Times New Roman" panose="02020603050405020304" pitchFamily="18" charset="0"/>
              </a:rPr>
              <a:t>hãy </a:t>
            </a:r>
            <a:r>
              <a:rPr lang="en-US" sz="2800" b="1" smtClean="0">
                <a:latin typeface="Times New Roman" panose="02020603050405020304" pitchFamily="18" charset="0"/>
                <a:cs typeface="Times New Roman" panose="02020603050405020304" pitchFamily="18" charset="0"/>
              </a:rPr>
              <a:t>chọn</a:t>
            </a:r>
            <a:r>
              <a:rPr lang="vi-VN" sz="2800" b="1" smtClean="0">
                <a:latin typeface="Times New Roman" panose="02020603050405020304" pitchFamily="18" charset="0"/>
                <a:cs typeface="Times New Roman" panose="02020603050405020304" pitchFamily="18" charset="0"/>
              </a:rPr>
              <a:t> chữ cái</a:t>
            </a:r>
            <a:r>
              <a:rPr lang="en-US" sz="2800" b="1" smtClean="0">
                <a:latin typeface="Times New Roman" panose="02020603050405020304" pitchFamily="18" charset="0"/>
                <a:cs typeface="Times New Roman" panose="02020603050405020304" pitchFamily="18" charset="0"/>
              </a:rPr>
              <a:t> </a:t>
            </a:r>
            <a:r>
              <a:rPr lang="vi-VN" sz="2800" b="1" smtClean="0">
                <a:latin typeface="Times New Roman" panose="02020603050405020304" pitchFamily="18" charset="0"/>
                <a:cs typeface="Times New Roman" panose="02020603050405020304" pitchFamily="18" charset="0"/>
              </a:rPr>
              <a:t>ý </a:t>
            </a:r>
            <a:r>
              <a:rPr lang="vi-VN" sz="2800" b="1">
                <a:latin typeface="Times New Roman" panose="02020603050405020304" pitchFamily="18" charset="0"/>
                <a:cs typeface="Times New Roman" panose="02020603050405020304" pitchFamily="18" charset="0"/>
              </a:rPr>
              <a:t>mà </a:t>
            </a:r>
            <a:r>
              <a:rPr lang="vi-VN" sz="2800" b="1" smtClean="0">
                <a:latin typeface="Times New Roman" panose="02020603050405020304" pitchFamily="18" charset="0"/>
                <a:cs typeface="Times New Roman" panose="02020603050405020304" pitchFamily="18" charset="0"/>
              </a:rPr>
              <a:t>em</a:t>
            </a:r>
            <a:endParaRPr lang="en-US" sz="2800" b="1" smtClean="0">
              <a:latin typeface="Times New Roman" panose="02020603050405020304" pitchFamily="18" charset="0"/>
              <a:cs typeface="Times New Roman" panose="02020603050405020304" pitchFamily="18" charset="0"/>
            </a:endParaRPr>
          </a:p>
          <a:p>
            <a:pPr>
              <a:spcAft>
                <a:spcPts val="500"/>
              </a:spcAft>
            </a:pPr>
            <a:r>
              <a:rPr lang="vi-VN" sz="2800" b="1" smtClean="0">
                <a:latin typeface="Times New Roman" panose="02020603050405020304" pitchFamily="18" charset="0"/>
                <a:cs typeface="Times New Roman" panose="02020603050405020304" pitchFamily="18" charset="0"/>
              </a:rPr>
              <a:t> cho </a:t>
            </a:r>
            <a:r>
              <a:rPr lang="vi-VN" sz="2800" b="1">
                <a:latin typeface="Times New Roman" panose="02020603050405020304" pitchFamily="18" charset="0"/>
                <a:cs typeface="Times New Roman" panose="02020603050405020304" pitchFamily="18" charset="0"/>
              </a:rPr>
              <a:t>là đúng: </a:t>
            </a:r>
          </a:p>
        </p:txBody>
      </p:sp>
      <p:pic>
        <p:nvPicPr>
          <p:cNvPr id="20498" name="Picture 7" descr="3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7823200" y="0"/>
            <a:ext cx="28448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9" name="Picture 4" descr="CMISC104">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20200" y="5638800"/>
            <a:ext cx="1447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792517" y="323615"/>
            <a:ext cx="5762090" cy="584775"/>
          </a:xfrm>
          <a:prstGeom prst="rect">
            <a:avLst/>
          </a:prstGeom>
        </p:spPr>
        <p:txBody>
          <a:bodyPr wrap="none">
            <a:spAutoFit/>
          </a:bodyPr>
          <a:lstStyle/>
          <a:p>
            <a:pPr>
              <a:spcAft>
                <a:spcPts val="500"/>
              </a:spcAft>
            </a:pPr>
            <a:r>
              <a:rPr lang="en-US" sz="3200" b="1" smtClean="0">
                <a:solidFill>
                  <a:srgbClr val="FF0000"/>
                </a:solidFill>
                <a:latin typeface="Times New Roman" panose="02020603050405020304" pitchFamily="18" charset="0"/>
                <a:cs typeface="Times New Roman" panose="02020603050405020304" pitchFamily="18" charset="0"/>
              </a:rPr>
              <a:t>2.</a:t>
            </a:r>
            <a:r>
              <a:rPr lang="vi-VN" sz="3200" b="1" smtClean="0">
                <a:solidFill>
                  <a:srgbClr val="FF0000"/>
                </a:solidFill>
                <a:latin typeface="Times New Roman" panose="02020603050405020304" pitchFamily="18" charset="0"/>
                <a:cs typeface="Times New Roman" panose="02020603050405020304" pitchFamily="18" charset="0"/>
              </a:rPr>
              <a:t> </a:t>
            </a:r>
            <a:r>
              <a:rPr lang="vi-VN" sz="3200" b="1">
                <a:solidFill>
                  <a:srgbClr val="FF0000"/>
                </a:solidFill>
                <a:latin typeface="Times New Roman" panose="02020603050405020304" pitchFamily="18" charset="0"/>
                <a:cs typeface="Times New Roman" panose="02020603050405020304" pitchFamily="18" charset="0"/>
              </a:rPr>
              <a:t>HOẠT ĐỘNG 2:   Đọc - hiểu.</a:t>
            </a:r>
          </a:p>
        </p:txBody>
      </p:sp>
    </p:spTree>
    <p:extLst>
      <p:ext uri="{BB962C8B-B14F-4D97-AF65-F5344CB8AC3E}">
        <p14:creationId xmlns:p14="http://schemas.microsoft.com/office/powerpoint/2010/main" val="214615972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4500"/>
                                  </p:stCondLst>
                                  <p:childTnLst>
                                    <p:set>
                                      <p:cBhvr>
                                        <p:cTn id="6" dur="1" fill="hold">
                                          <p:stCondLst>
                                            <p:cond delay="0"/>
                                          </p:stCondLst>
                                        </p:cTn>
                                        <p:tgtEl>
                                          <p:spTgt spid="17416"/>
                                        </p:tgtEl>
                                        <p:attrNameLst>
                                          <p:attrName>style.visibility</p:attrName>
                                        </p:attrNameLst>
                                      </p:cBhvr>
                                      <p:to>
                                        <p:strVal val="visible"/>
                                      </p:to>
                                    </p:set>
                                    <p:anim calcmode="lin" valueType="num">
                                      <p:cBhvr additive="base">
                                        <p:cTn id="7" dur="500" fill="hold"/>
                                        <p:tgtEl>
                                          <p:spTgt spid="17416"/>
                                        </p:tgtEl>
                                        <p:attrNameLst>
                                          <p:attrName>ppt_x</p:attrName>
                                        </p:attrNameLst>
                                      </p:cBhvr>
                                      <p:tavLst>
                                        <p:tav tm="0">
                                          <p:val>
                                            <p:strVal val="1+#ppt_w/2"/>
                                          </p:val>
                                        </p:tav>
                                        <p:tav tm="100000">
                                          <p:val>
                                            <p:strVal val="#ppt_x"/>
                                          </p:val>
                                        </p:tav>
                                      </p:tavLst>
                                    </p:anim>
                                    <p:anim calcmode="lin" valueType="num">
                                      <p:cBhvr additive="base">
                                        <p:cTn id="8" dur="500" fill="hold"/>
                                        <p:tgtEl>
                                          <p:spTgt spid="174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push.wav"/>
                                        </p:tgtEl>
                                      </p:cMediaNode>
                                    </p:audio>
                                  </p:subTnLst>
                                </p:cTn>
                              </p:par>
                            </p:childTnLst>
                          </p:cTn>
                        </p:par>
                        <p:par>
                          <p:cTn id="9" fill="hold" nodeType="afterGroup">
                            <p:stCondLst>
                              <p:cond delay="5000"/>
                            </p:stCondLst>
                            <p:childTnLst>
                              <p:par>
                                <p:cTn id="10" presetID="2" presetClass="entr" presetSubtype="2" fill="hold" grpId="0" nodeType="afterEffect">
                                  <p:stCondLst>
                                    <p:cond delay="3000"/>
                                  </p:stCondLst>
                                  <p:childTnLst>
                                    <p:set>
                                      <p:cBhvr>
                                        <p:cTn id="11" dur="1" fill="hold">
                                          <p:stCondLst>
                                            <p:cond delay="0"/>
                                          </p:stCondLst>
                                        </p:cTn>
                                        <p:tgtEl>
                                          <p:spTgt spid="17417"/>
                                        </p:tgtEl>
                                        <p:attrNameLst>
                                          <p:attrName>style.visibility</p:attrName>
                                        </p:attrNameLst>
                                      </p:cBhvr>
                                      <p:to>
                                        <p:strVal val="visible"/>
                                      </p:to>
                                    </p:set>
                                    <p:anim calcmode="lin" valueType="num">
                                      <p:cBhvr additive="base">
                                        <p:cTn id="12" dur="500" fill="hold"/>
                                        <p:tgtEl>
                                          <p:spTgt spid="17417"/>
                                        </p:tgtEl>
                                        <p:attrNameLst>
                                          <p:attrName>ppt_x</p:attrName>
                                        </p:attrNameLst>
                                      </p:cBhvr>
                                      <p:tavLst>
                                        <p:tav tm="0">
                                          <p:val>
                                            <p:strVal val="1+#ppt_w/2"/>
                                          </p:val>
                                        </p:tav>
                                        <p:tav tm="100000">
                                          <p:val>
                                            <p:strVal val="#ppt_x"/>
                                          </p:val>
                                        </p:tav>
                                      </p:tavLst>
                                    </p:anim>
                                    <p:anim calcmode="lin" valueType="num">
                                      <p:cBhvr additive="base">
                                        <p:cTn id="13" dur="500" fill="hold"/>
                                        <p:tgtEl>
                                          <p:spTgt spid="174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push.wav"/>
                                        </p:tgtEl>
                                      </p:cMediaNode>
                                    </p:audio>
                                  </p:subTnLst>
                                </p:cTn>
                              </p:par>
                            </p:childTnLst>
                          </p:cTn>
                        </p:par>
                        <p:par>
                          <p:cTn id="14" fill="hold" nodeType="afterGroup">
                            <p:stCondLst>
                              <p:cond delay="8500"/>
                            </p:stCondLst>
                            <p:childTnLst>
                              <p:par>
                                <p:cTn id="15" presetID="2" presetClass="entr" presetSubtype="2" fill="hold" grpId="0" nodeType="afterEffect">
                                  <p:stCondLst>
                                    <p:cond delay="3000"/>
                                  </p:stCondLst>
                                  <p:childTnLst>
                                    <p:set>
                                      <p:cBhvr>
                                        <p:cTn id="16" dur="1" fill="hold">
                                          <p:stCondLst>
                                            <p:cond delay="0"/>
                                          </p:stCondLst>
                                        </p:cTn>
                                        <p:tgtEl>
                                          <p:spTgt spid="17418"/>
                                        </p:tgtEl>
                                        <p:attrNameLst>
                                          <p:attrName>style.visibility</p:attrName>
                                        </p:attrNameLst>
                                      </p:cBhvr>
                                      <p:to>
                                        <p:strVal val="visible"/>
                                      </p:to>
                                    </p:set>
                                    <p:anim calcmode="lin" valueType="num">
                                      <p:cBhvr additive="base">
                                        <p:cTn id="17" dur="500" fill="hold"/>
                                        <p:tgtEl>
                                          <p:spTgt spid="17418"/>
                                        </p:tgtEl>
                                        <p:attrNameLst>
                                          <p:attrName>ppt_x</p:attrName>
                                        </p:attrNameLst>
                                      </p:cBhvr>
                                      <p:tavLst>
                                        <p:tav tm="0">
                                          <p:val>
                                            <p:strVal val="1+#ppt_w/2"/>
                                          </p:val>
                                        </p:tav>
                                        <p:tav tm="100000">
                                          <p:val>
                                            <p:strVal val="#ppt_x"/>
                                          </p:val>
                                        </p:tav>
                                      </p:tavLst>
                                    </p:anim>
                                    <p:anim calcmode="lin" valueType="num">
                                      <p:cBhvr additive="base">
                                        <p:cTn id="18" dur="500" fill="hold"/>
                                        <p:tgtEl>
                                          <p:spTgt spid="174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push.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7443"/>
                                        </p:tgtEl>
                                        <p:attrNameLst>
                                          <p:attrName>style.visibility</p:attrName>
                                        </p:attrNameLst>
                                      </p:cBhvr>
                                      <p:to>
                                        <p:strVal val="visible"/>
                                      </p:to>
                                    </p:set>
                                    <p:animEffect transition="in" filter="slide(fromBottom)">
                                      <p:cBhvr>
                                        <p:cTn id="23" dur="500"/>
                                        <p:tgtEl>
                                          <p:spTgt spid="17443"/>
                                        </p:tgtEl>
                                      </p:cBhvr>
                                    </p:animEffect>
                                  </p:childTnLst>
                                </p:cTn>
                              </p:par>
                              <p:par>
                                <p:cTn id="24" presetID="12" presetClass="entr" presetSubtype="4" fill="hold" nodeType="withEffect">
                                  <p:stCondLst>
                                    <p:cond delay="0"/>
                                  </p:stCondLst>
                                  <p:childTnLst>
                                    <p:set>
                                      <p:cBhvr>
                                        <p:cTn id="25" dur="1" fill="hold">
                                          <p:stCondLst>
                                            <p:cond delay="0"/>
                                          </p:stCondLst>
                                        </p:cTn>
                                        <p:tgtEl>
                                          <p:spTgt spid="17444"/>
                                        </p:tgtEl>
                                        <p:attrNameLst>
                                          <p:attrName>style.visibility</p:attrName>
                                        </p:attrNameLst>
                                      </p:cBhvr>
                                      <p:to>
                                        <p:strVal val="visible"/>
                                      </p:to>
                                    </p:set>
                                    <p:animEffect transition="in" filter="slide(fromBottom)">
                                      <p:cBhvr>
                                        <p:cTn id="26" dur="500"/>
                                        <p:tgtEl>
                                          <p:spTgt spid="17444"/>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17445"/>
                                        </p:tgtEl>
                                        <p:attrNameLst>
                                          <p:attrName>style.visibility</p:attrName>
                                        </p:attrNameLst>
                                      </p:cBhvr>
                                      <p:to>
                                        <p:strVal val="visible"/>
                                      </p:to>
                                    </p:set>
                                    <p:animEffect transition="in" filter="slide(fromBottom)">
                                      <p:cBhvr>
                                        <p:cTn id="29" dur="500"/>
                                        <p:tgtEl>
                                          <p:spTgt spid="17445"/>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7446"/>
                                        </p:tgtEl>
                                        <p:attrNameLst>
                                          <p:attrName>style.visibility</p:attrName>
                                        </p:attrNameLst>
                                      </p:cBhvr>
                                      <p:to>
                                        <p:strVal val="visible"/>
                                      </p:to>
                                    </p:set>
                                    <p:animEffect transition="in" filter="slide(fromBottom)">
                                      <p:cBhvr>
                                        <p:cTn id="32" dur="500"/>
                                        <p:tgtEl>
                                          <p:spTgt spid="17446"/>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17447"/>
                                        </p:tgtEl>
                                        <p:attrNameLst>
                                          <p:attrName>style.visibility</p:attrName>
                                        </p:attrNameLst>
                                      </p:cBhvr>
                                      <p:to>
                                        <p:strVal val="visible"/>
                                      </p:to>
                                    </p:set>
                                    <p:animEffect transition="in" filter="slide(fromBottom)">
                                      <p:cBhvr>
                                        <p:cTn id="35" dur="500"/>
                                        <p:tgtEl>
                                          <p:spTgt spid="17447"/>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17448"/>
                                        </p:tgtEl>
                                        <p:attrNameLst>
                                          <p:attrName>style.visibility</p:attrName>
                                        </p:attrNameLst>
                                      </p:cBhvr>
                                      <p:to>
                                        <p:strVal val="visible"/>
                                      </p:to>
                                    </p:set>
                                    <p:animEffect transition="in" filter="slide(fromBottom)">
                                      <p:cBhvr>
                                        <p:cTn id="38" dur="500"/>
                                        <p:tgtEl>
                                          <p:spTgt spid="17448"/>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17449"/>
                                        </p:tgtEl>
                                        <p:attrNameLst>
                                          <p:attrName>style.visibility</p:attrName>
                                        </p:attrNameLst>
                                      </p:cBhvr>
                                      <p:to>
                                        <p:strVal val="visible"/>
                                      </p:to>
                                    </p:set>
                                    <p:animEffect transition="in" filter="slide(fromBottom)">
                                      <p:cBhvr>
                                        <p:cTn id="41" dur="500"/>
                                        <p:tgtEl>
                                          <p:spTgt spid="17449"/>
                                        </p:tgtEl>
                                      </p:cBhvr>
                                    </p:animEffect>
                                  </p:childTnLst>
                                </p:cTn>
                              </p:par>
                              <p:par>
                                <p:cTn id="42" presetID="12" presetClass="entr" presetSubtype="4" fill="hold" grpId="0" nodeType="withEffect">
                                  <p:stCondLst>
                                    <p:cond delay="0"/>
                                  </p:stCondLst>
                                  <p:childTnLst>
                                    <p:set>
                                      <p:cBhvr>
                                        <p:cTn id="43" dur="1" fill="hold">
                                          <p:stCondLst>
                                            <p:cond delay="0"/>
                                          </p:stCondLst>
                                        </p:cTn>
                                        <p:tgtEl>
                                          <p:spTgt spid="17450"/>
                                        </p:tgtEl>
                                        <p:attrNameLst>
                                          <p:attrName>style.visibility</p:attrName>
                                        </p:attrNameLst>
                                      </p:cBhvr>
                                      <p:to>
                                        <p:strVal val="visible"/>
                                      </p:to>
                                    </p:set>
                                    <p:animEffect transition="in" filter="slide(fromBottom)">
                                      <p:cBhvr>
                                        <p:cTn id="44" dur="500"/>
                                        <p:tgtEl>
                                          <p:spTgt spid="17450"/>
                                        </p:tgtEl>
                                      </p:cBhvr>
                                    </p:animEffect>
                                  </p:childTnLst>
                                </p:cTn>
                              </p:par>
                              <p:par>
                                <p:cTn id="45" presetID="12" presetClass="entr" presetSubtype="4" fill="hold" grpId="0" nodeType="withEffect">
                                  <p:stCondLst>
                                    <p:cond delay="0"/>
                                  </p:stCondLst>
                                  <p:childTnLst>
                                    <p:set>
                                      <p:cBhvr>
                                        <p:cTn id="46" dur="1" fill="hold">
                                          <p:stCondLst>
                                            <p:cond delay="0"/>
                                          </p:stCondLst>
                                        </p:cTn>
                                        <p:tgtEl>
                                          <p:spTgt spid="17451"/>
                                        </p:tgtEl>
                                        <p:attrNameLst>
                                          <p:attrName>style.visibility</p:attrName>
                                        </p:attrNameLst>
                                      </p:cBhvr>
                                      <p:to>
                                        <p:strVal val="visible"/>
                                      </p:to>
                                    </p:set>
                                    <p:animEffect transition="in" filter="slide(fromBottom)">
                                      <p:cBhvr>
                                        <p:cTn id="47" dur="500"/>
                                        <p:tgtEl>
                                          <p:spTgt spid="17451"/>
                                        </p:tgtEl>
                                      </p:cBhvr>
                                    </p:animEffect>
                                  </p:childTnLst>
                                </p:cTn>
                              </p:par>
                              <p:par>
                                <p:cTn id="48" presetID="12" presetClass="entr" presetSubtype="4" fill="hold" grpId="0" nodeType="withEffect">
                                  <p:stCondLst>
                                    <p:cond delay="0"/>
                                  </p:stCondLst>
                                  <p:childTnLst>
                                    <p:set>
                                      <p:cBhvr>
                                        <p:cTn id="49" dur="1" fill="hold">
                                          <p:stCondLst>
                                            <p:cond delay="0"/>
                                          </p:stCondLst>
                                        </p:cTn>
                                        <p:tgtEl>
                                          <p:spTgt spid="17452"/>
                                        </p:tgtEl>
                                        <p:attrNameLst>
                                          <p:attrName>style.visibility</p:attrName>
                                        </p:attrNameLst>
                                      </p:cBhvr>
                                      <p:to>
                                        <p:strVal val="visible"/>
                                      </p:to>
                                    </p:set>
                                    <p:animEffect transition="in" filter="slide(fromBottom)">
                                      <p:cBhvr>
                                        <p:cTn id="50" dur="500"/>
                                        <p:tgtEl>
                                          <p:spTgt spid="17452"/>
                                        </p:tgtEl>
                                      </p:cBhvr>
                                    </p:animEffect>
                                  </p:childTnLst>
                                </p:cTn>
                              </p:par>
                              <p:par>
                                <p:cTn id="51" presetID="12" presetClass="entr" presetSubtype="4" fill="hold" grpId="0" nodeType="withEffect">
                                  <p:stCondLst>
                                    <p:cond delay="0"/>
                                  </p:stCondLst>
                                  <p:childTnLst>
                                    <p:set>
                                      <p:cBhvr>
                                        <p:cTn id="52" dur="1" fill="hold">
                                          <p:stCondLst>
                                            <p:cond delay="0"/>
                                          </p:stCondLst>
                                        </p:cTn>
                                        <p:tgtEl>
                                          <p:spTgt spid="17453"/>
                                        </p:tgtEl>
                                        <p:attrNameLst>
                                          <p:attrName>style.visibility</p:attrName>
                                        </p:attrNameLst>
                                      </p:cBhvr>
                                      <p:to>
                                        <p:strVal val="visible"/>
                                      </p:to>
                                    </p:set>
                                    <p:animEffect transition="in" filter="slide(fromBottom)">
                                      <p:cBhvr>
                                        <p:cTn id="53" dur="500"/>
                                        <p:tgtEl>
                                          <p:spTgt spid="1745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17453"/>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3" name="hammer.wav"/>
                                        </p:tgtEl>
                                      </p:cMediaNode>
                                    </p:audio>
                                  </p:subTnLst>
                                </p:cTn>
                              </p:par>
                            </p:childTnLst>
                          </p:cTn>
                        </p:par>
                        <p:par>
                          <p:cTn id="58" fill="hold" nodeType="afterGroup">
                            <p:stCondLst>
                              <p:cond delay="0"/>
                            </p:stCondLst>
                            <p:childTnLst>
                              <p:par>
                                <p:cTn id="59" presetID="1" presetClass="exit" presetSubtype="0" fill="hold" grpId="1" nodeType="afterEffect">
                                  <p:stCondLst>
                                    <p:cond delay="1000"/>
                                  </p:stCondLst>
                                  <p:childTnLst>
                                    <p:set>
                                      <p:cBhvr>
                                        <p:cTn id="60" dur="1" fill="hold">
                                          <p:stCondLst>
                                            <p:cond delay="0"/>
                                          </p:stCondLst>
                                        </p:cTn>
                                        <p:tgtEl>
                                          <p:spTgt spid="17452"/>
                                        </p:tgtEl>
                                        <p:attrNameLst>
                                          <p:attrName>style.visibility</p:attrName>
                                        </p:attrNameLst>
                                      </p:cBhvr>
                                      <p:to>
                                        <p:strVal val="hidden"/>
                                      </p:to>
                                    </p:set>
                                  </p:childTnLst>
                                  <p:subTnLst>
                                    <p:audio>
                                      <p:cMediaNode>
                                        <p:cTn display="0" masterRel="sameClick">
                                          <p:stCondLst>
                                            <p:cond evt="begin" delay="0">
                                              <p:tn val="59"/>
                                            </p:cond>
                                          </p:stCondLst>
                                          <p:endCondLst>
                                            <p:cond evt="onStopAudio" delay="0">
                                              <p:tgtEl>
                                                <p:sldTgt/>
                                              </p:tgtEl>
                                            </p:cond>
                                          </p:endCondLst>
                                        </p:cTn>
                                        <p:tgtEl>
                                          <p:sndTgt r:embed="rId3" name="hammer.wav"/>
                                        </p:tgtEl>
                                      </p:cMediaNode>
                                    </p:audio>
                                  </p:subTnLst>
                                </p:cTn>
                              </p:par>
                            </p:childTnLst>
                          </p:cTn>
                        </p:par>
                        <p:par>
                          <p:cTn id="61" fill="hold" nodeType="afterGroup">
                            <p:stCondLst>
                              <p:cond delay="1000"/>
                            </p:stCondLst>
                            <p:childTnLst>
                              <p:par>
                                <p:cTn id="62" presetID="1" presetClass="exit" presetSubtype="0" fill="hold" grpId="1" nodeType="afterEffect">
                                  <p:stCondLst>
                                    <p:cond delay="1000"/>
                                  </p:stCondLst>
                                  <p:childTnLst>
                                    <p:set>
                                      <p:cBhvr>
                                        <p:cTn id="63" dur="1" fill="hold">
                                          <p:stCondLst>
                                            <p:cond delay="0"/>
                                          </p:stCondLst>
                                        </p:cTn>
                                        <p:tgtEl>
                                          <p:spTgt spid="17451"/>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3" name="hammer.wav"/>
                                        </p:tgtEl>
                                      </p:cMediaNode>
                                    </p:audio>
                                  </p:subTnLst>
                                </p:cTn>
                              </p:par>
                            </p:childTnLst>
                          </p:cTn>
                        </p:par>
                        <p:par>
                          <p:cTn id="64" fill="hold" nodeType="afterGroup">
                            <p:stCondLst>
                              <p:cond delay="2000"/>
                            </p:stCondLst>
                            <p:childTnLst>
                              <p:par>
                                <p:cTn id="65" presetID="1" presetClass="exit" presetSubtype="0" fill="hold" grpId="1" nodeType="afterEffect">
                                  <p:stCondLst>
                                    <p:cond delay="1000"/>
                                  </p:stCondLst>
                                  <p:childTnLst>
                                    <p:set>
                                      <p:cBhvr>
                                        <p:cTn id="66" dur="1" fill="hold">
                                          <p:stCondLst>
                                            <p:cond delay="0"/>
                                          </p:stCondLst>
                                        </p:cTn>
                                        <p:tgtEl>
                                          <p:spTgt spid="17450"/>
                                        </p:tgtEl>
                                        <p:attrNameLst>
                                          <p:attrName>style.visibility</p:attrName>
                                        </p:attrNameLst>
                                      </p:cBhvr>
                                      <p:to>
                                        <p:strVal val="hidden"/>
                                      </p:to>
                                    </p:set>
                                  </p:childTnLst>
                                  <p:subTnLst>
                                    <p:audio>
                                      <p:cMediaNode>
                                        <p:cTn display="0" masterRel="sameClick">
                                          <p:stCondLst>
                                            <p:cond evt="begin" delay="0">
                                              <p:tn val="65"/>
                                            </p:cond>
                                          </p:stCondLst>
                                          <p:endCondLst>
                                            <p:cond evt="onStopAudio" delay="0">
                                              <p:tgtEl>
                                                <p:sldTgt/>
                                              </p:tgtEl>
                                            </p:cond>
                                          </p:endCondLst>
                                        </p:cTn>
                                        <p:tgtEl>
                                          <p:sndTgt r:embed="rId3" name="hammer.wav"/>
                                        </p:tgtEl>
                                      </p:cMediaNode>
                                    </p:audio>
                                  </p:subTnLst>
                                </p:cTn>
                              </p:par>
                            </p:childTnLst>
                          </p:cTn>
                        </p:par>
                        <p:par>
                          <p:cTn id="67" fill="hold" nodeType="afterGroup">
                            <p:stCondLst>
                              <p:cond delay="3000"/>
                            </p:stCondLst>
                            <p:childTnLst>
                              <p:par>
                                <p:cTn id="68" presetID="1" presetClass="exit" presetSubtype="0" fill="hold" grpId="1" nodeType="afterEffect">
                                  <p:stCondLst>
                                    <p:cond delay="1000"/>
                                  </p:stCondLst>
                                  <p:childTnLst>
                                    <p:set>
                                      <p:cBhvr>
                                        <p:cTn id="69" dur="1" fill="hold">
                                          <p:stCondLst>
                                            <p:cond delay="0"/>
                                          </p:stCondLst>
                                        </p:cTn>
                                        <p:tgtEl>
                                          <p:spTgt spid="17449"/>
                                        </p:tgtEl>
                                        <p:attrNameLst>
                                          <p:attrName>style.visibility</p:attrName>
                                        </p:attrNameLst>
                                      </p:cBhvr>
                                      <p:to>
                                        <p:strVal val="hidden"/>
                                      </p:to>
                                    </p:set>
                                  </p:childTnLst>
                                  <p:subTnLst>
                                    <p:audio>
                                      <p:cMediaNode>
                                        <p:cTn display="0" masterRel="sameClick">
                                          <p:stCondLst>
                                            <p:cond evt="begin" delay="0">
                                              <p:tn val="68"/>
                                            </p:cond>
                                          </p:stCondLst>
                                          <p:endCondLst>
                                            <p:cond evt="onStopAudio" delay="0">
                                              <p:tgtEl>
                                                <p:sldTgt/>
                                              </p:tgtEl>
                                            </p:cond>
                                          </p:endCondLst>
                                        </p:cTn>
                                        <p:tgtEl>
                                          <p:sndTgt r:embed="rId3" name="hammer.wav"/>
                                        </p:tgtEl>
                                      </p:cMediaNode>
                                    </p:audio>
                                  </p:subTnLst>
                                </p:cTn>
                              </p:par>
                            </p:childTnLst>
                          </p:cTn>
                        </p:par>
                        <p:par>
                          <p:cTn id="70" fill="hold" nodeType="afterGroup">
                            <p:stCondLst>
                              <p:cond delay="4000"/>
                            </p:stCondLst>
                            <p:childTnLst>
                              <p:par>
                                <p:cTn id="71" presetID="1" presetClass="exit" presetSubtype="0" fill="hold" grpId="1" nodeType="afterEffect">
                                  <p:stCondLst>
                                    <p:cond delay="1000"/>
                                  </p:stCondLst>
                                  <p:childTnLst>
                                    <p:set>
                                      <p:cBhvr>
                                        <p:cTn id="72" dur="1" fill="hold">
                                          <p:stCondLst>
                                            <p:cond delay="0"/>
                                          </p:stCondLst>
                                        </p:cTn>
                                        <p:tgtEl>
                                          <p:spTgt spid="17448"/>
                                        </p:tgtEl>
                                        <p:attrNameLst>
                                          <p:attrName>style.visibility</p:attrName>
                                        </p:attrNameLst>
                                      </p:cBhvr>
                                      <p:to>
                                        <p:strVal val="hidden"/>
                                      </p:to>
                                    </p:set>
                                  </p:childTnLst>
                                  <p:subTnLst>
                                    <p:audio>
                                      <p:cMediaNode>
                                        <p:cTn display="0" masterRel="sameClick">
                                          <p:stCondLst>
                                            <p:cond evt="begin" delay="0">
                                              <p:tn val="71"/>
                                            </p:cond>
                                          </p:stCondLst>
                                          <p:endCondLst>
                                            <p:cond evt="onStopAudio" delay="0">
                                              <p:tgtEl>
                                                <p:sldTgt/>
                                              </p:tgtEl>
                                            </p:cond>
                                          </p:endCondLst>
                                        </p:cTn>
                                        <p:tgtEl>
                                          <p:sndTgt r:embed="rId3" name="hammer.wav"/>
                                        </p:tgtEl>
                                      </p:cMediaNode>
                                    </p:audio>
                                  </p:subTnLst>
                                </p:cTn>
                              </p:par>
                            </p:childTnLst>
                          </p:cTn>
                        </p:par>
                        <p:par>
                          <p:cTn id="73" fill="hold" nodeType="afterGroup">
                            <p:stCondLst>
                              <p:cond delay="5000"/>
                            </p:stCondLst>
                            <p:childTnLst>
                              <p:par>
                                <p:cTn id="74" presetID="1" presetClass="exit" presetSubtype="0" fill="hold" grpId="1" nodeType="afterEffect">
                                  <p:stCondLst>
                                    <p:cond delay="1000"/>
                                  </p:stCondLst>
                                  <p:childTnLst>
                                    <p:set>
                                      <p:cBhvr>
                                        <p:cTn id="75" dur="1" fill="hold">
                                          <p:stCondLst>
                                            <p:cond delay="0"/>
                                          </p:stCondLst>
                                        </p:cTn>
                                        <p:tgtEl>
                                          <p:spTgt spid="17447"/>
                                        </p:tgtEl>
                                        <p:attrNameLst>
                                          <p:attrName>style.visibility</p:attrName>
                                        </p:attrNameLst>
                                      </p:cBhvr>
                                      <p:to>
                                        <p:strVal val="hidden"/>
                                      </p:to>
                                    </p:set>
                                  </p:childTnLst>
                                  <p:subTnLst>
                                    <p:audio>
                                      <p:cMediaNode>
                                        <p:cTn display="0" masterRel="sameClick">
                                          <p:stCondLst>
                                            <p:cond evt="begin" delay="0">
                                              <p:tn val="74"/>
                                            </p:cond>
                                          </p:stCondLst>
                                          <p:endCondLst>
                                            <p:cond evt="onStopAudio" delay="0">
                                              <p:tgtEl>
                                                <p:sldTgt/>
                                              </p:tgtEl>
                                            </p:cond>
                                          </p:endCondLst>
                                        </p:cTn>
                                        <p:tgtEl>
                                          <p:sndTgt r:embed="rId3" name="hammer.wav"/>
                                        </p:tgtEl>
                                      </p:cMediaNode>
                                    </p:audio>
                                  </p:subTnLst>
                                </p:cTn>
                              </p:par>
                            </p:childTnLst>
                          </p:cTn>
                        </p:par>
                        <p:par>
                          <p:cTn id="76" fill="hold" nodeType="afterGroup">
                            <p:stCondLst>
                              <p:cond delay="6000"/>
                            </p:stCondLst>
                            <p:childTnLst>
                              <p:par>
                                <p:cTn id="77" presetID="1" presetClass="exit" presetSubtype="0" fill="hold" grpId="1" nodeType="afterEffect">
                                  <p:stCondLst>
                                    <p:cond delay="1000"/>
                                  </p:stCondLst>
                                  <p:childTnLst>
                                    <p:set>
                                      <p:cBhvr>
                                        <p:cTn id="78" dur="1" fill="hold">
                                          <p:stCondLst>
                                            <p:cond delay="0"/>
                                          </p:stCondLst>
                                        </p:cTn>
                                        <p:tgtEl>
                                          <p:spTgt spid="17446"/>
                                        </p:tgtEl>
                                        <p:attrNameLst>
                                          <p:attrName>style.visibility</p:attrName>
                                        </p:attrNameLst>
                                      </p:cBhvr>
                                      <p:to>
                                        <p:strVal val="hidden"/>
                                      </p:to>
                                    </p:set>
                                  </p:childTnLst>
                                  <p:subTnLst>
                                    <p:audio>
                                      <p:cMediaNode>
                                        <p:cTn display="0" masterRel="sameClick">
                                          <p:stCondLst>
                                            <p:cond evt="begin" delay="0">
                                              <p:tn val="77"/>
                                            </p:cond>
                                          </p:stCondLst>
                                          <p:endCondLst>
                                            <p:cond evt="onStopAudio" delay="0">
                                              <p:tgtEl>
                                                <p:sldTgt/>
                                              </p:tgtEl>
                                            </p:cond>
                                          </p:endCondLst>
                                        </p:cTn>
                                        <p:tgtEl>
                                          <p:sndTgt r:embed="rId3" name="hammer.wav"/>
                                        </p:tgtEl>
                                      </p:cMediaNode>
                                    </p:audio>
                                  </p:subTnLst>
                                </p:cTn>
                              </p:par>
                            </p:childTnLst>
                          </p:cTn>
                        </p:par>
                        <p:par>
                          <p:cTn id="79" fill="hold" nodeType="afterGroup">
                            <p:stCondLst>
                              <p:cond delay="7000"/>
                            </p:stCondLst>
                            <p:childTnLst>
                              <p:par>
                                <p:cTn id="80" presetID="1" presetClass="exit" presetSubtype="0" fill="hold" grpId="1" nodeType="afterEffect">
                                  <p:stCondLst>
                                    <p:cond delay="1000"/>
                                  </p:stCondLst>
                                  <p:childTnLst>
                                    <p:set>
                                      <p:cBhvr>
                                        <p:cTn id="81" dur="1" fill="hold">
                                          <p:stCondLst>
                                            <p:cond delay="0"/>
                                          </p:stCondLst>
                                        </p:cTn>
                                        <p:tgtEl>
                                          <p:spTgt spid="17445"/>
                                        </p:tgtEl>
                                        <p:attrNameLst>
                                          <p:attrName>style.visibility</p:attrName>
                                        </p:attrNameLst>
                                      </p:cBhvr>
                                      <p:to>
                                        <p:strVal val="hidden"/>
                                      </p:to>
                                    </p:set>
                                  </p:childTnLst>
                                  <p:subTnLst>
                                    <p:audio>
                                      <p:cMediaNode>
                                        <p:cTn display="0" masterRel="sameClick">
                                          <p:stCondLst>
                                            <p:cond evt="begin" delay="0">
                                              <p:tn val="80"/>
                                            </p:cond>
                                          </p:stCondLst>
                                          <p:endCondLst>
                                            <p:cond evt="onStopAudio" delay="0">
                                              <p:tgtEl>
                                                <p:sldTgt/>
                                              </p:tgtEl>
                                            </p:cond>
                                          </p:endCondLst>
                                        </p:cTn>
                                        <p:tgtEl>
                                          <p:sndTgt r:embed="rId3" name="hammer.wav"/>
                                        </p:tgtEl>
                                      </p:cMediaNode>
                                    </p:audio>
                                  </p:subTnLst>
                                </p:cTn>
                              </p:par>
                            </p:childTnLst>
                          </p:cTn>
                        </p:par>
                        <p:par>
                          <p:cTn id="82" fill="hold" nodeType="afterGroup">
                            <p:stCondLst>
                              <p:cond delay="8000"/>
                            </p:stCondLst>
                            <p:childTnLst>
                              <p:par>
                                <p:cTn id="83" presetID="1" presetClass="exit" presetSubtype="0" fill="hold" grpId="0" nodeType="afterEffect">
                                  <p:stCondLst>
                                    <p:cond delay="1000"/>
                                  </p:stCondLst>
                                  <p:childTnLst>
                                    <p:set>
                                      <p:cBhvr>
                                        <p:cTn id="84" dur="1" fill="hold">
                                          <p:stCondLst>
                                            <p:cond delay="0"/>
                                          </p:stCondLst>
                                        </p:cTn>
                                        <p:tgtEl>
                                          <p:spTgt spid="17444"/>
                                        </p:tgtEl>
                                        <p:attrNameLst>
                                          <p:attrName>style.visibility</p:attrName>
                                        </p:attrNameLst>
                                      </p:cBhvr>
                                      <p:to>
                                        <p:strVal val="hidden"/>
                                      </p:to>
                                    </p:set>
                                  </p:childTnLst>
                                  <p:subTnLst>
                                    <p:audio>
                                      <p:cMediaNode>
                                        <p:cTn display="0" masterRel="sameClick">
                                          <p:stCondLst>
                                            <p:cond evt="begin" delay="0">
                                              <p:tn val="83"/>
                                            </p:cond>
                                          </p:stCondLst>
                                          <p:endCondLst>
                                            <p:cond evt="onStopAudio" delay="0">
                                              <p:tgtEl>
                                                <p:sldTgt/>
                                              </p:tgtEl>
                                            </p:cond>
                                          </p:endCondLst>
                                        </p:cTn>
                                        <p:tgtEl>
                                          <p:sndTgt r:embed="rId3" name="hammer.wav"/>
                                        </p:tgtEl>
                                      </p:cMediaNode>
                                    </p:audio>
                                  </p:subTnLst>
                                </p:cTn>
                              </p:par>
                            </p:childTnLst>
                          </p:cTn>
                        </p:par>
                        <p:par>
                          <p:cTn id="85" fill="hold" nodeType="afterGroup">
                            <p:stCondLst>
                              <p:cond delay="9000"/>
                            </p:stCondLst>
                            <p:childTnLst>
                              <p:par>
                                <p:cTn id="86" presetID="1" presetClass="exit" presetSubtype="0" fill="hold" nodeType="afterEffect">
                                  <p:stCondLst>
                                    <p:cond delay="1000"/>
                                  </p:stCondLst>
                                  <p:childTnLst>
                                    <p:set>
                                      <p:cBhvr>
                                        <p:cTn id="87" dur="1" fill="hold">
                                          <p:stCondLst>
                                            <p:cond delay="0"/>
                                          </p:stCondLst>
                                        </p:cTn>
                                        <p:tgtEl>
                                          <p:spTgt spid="17443"/>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4" name="bomb.wav"/>
                                        </p:tgtEl>
                                      </p:cMediaNode>
                                    </p:audio>
                                  </p:subTnLst>
                                </p:cTn>
                              </p:par>
                            </p:childTnLst>
                          </p:cTn>
                        </p:par>
                      </p:childTnLst>
                    </p:cTn>
                  </p:par>
                  <p:par>
                    <p:cTn id="88" fill="hold" nodeType="clickPar">
                      <p:stCondLst>
                        <p:cond delay="indefinite"/>
                      </p:stCondLst>
                      <p:childTnLst>
                        <p:par>
                          <p:cTn id="89" fill="hold" nodeType="withGroup">
                            <p:stCondLst>
                              <p:cond delay="0"/>
                            </p:stCondLst>
                            <p:childTnLst>
                              <p:par>
                                <p:cTn id="90" presetID="1" presetClass="emph" presetSubtype="2" fill="hold" nodeType="clickEffect">
                                  <p:stCondLst>
                                    <p:cond delay="0"/>
                                  </p:stCondLst>
                                  <p:childTnLst>
                                    <p:animClr clrSpc="rgb" dir="cw">
                                      <p:cBhvr>
                                        <p:cTn id="91" dur="2000" fill="hold"/>
                                        <p:tgtEl>
                                          <p:spTgt spid="17417"/>
                                        </p:tgtEl>
                                        <p:attrNameLst>
                                          <p:attrName>fillcolor</p:attrName>
                                        </p:attrNameLst>
                                      </p:cBhvr>
                                      <p:to>
                                        <a:srgbClr val="FF0000"/>
                                      </p:to>
                                    </p:animClr>
                                    <p:set>
                                      <p:cBhvr>
                                        <p:cTn id="92" dur="2000" fill="hold"/>
                                        <p:tgtEl>
                                          <p:spTgt spid="17417"/>
                                        </p:tgtEl>
                                        <p:attrNameLst>
                                          <p:attrName>fill.type</p:attrName>
                                        </p:attrNameLst>
                                      </p:cBhvr>
                                      <p:to>
                                        <p:strVal val="solid"/>
                                      </p:to>
                                    </p:set>
                                    <p:set>
                                      <p:cBhvr>
                                        <p:cTn id="93" dur="2000" fill="hold"/>
                                        <p:tgtEl>
                                          <p:spTgt spid="17417"/>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animBg="1"/>
      <p:bldP spid="17418" grpId="0" animBg="1"/>
      <p:bldP spid="17443" grpId="0" animBg="1"/>
      <p:bldP spid="17444" grpId="0" animBg="1"/>
      <p:bldP spid="17445" grpId="0" animBg="1"/>
      <p:bldP spid="17445" grpId="1" animBg="1"/>
      <p:bldP spid="17446" grpId="0" animBg="1"/>
      <p:bldP spid="17446" grpId="1" animBg="1"/>
      <p:bldP spid="17447" grpId="0" animBg="1"/>
      <p:bldP spid="17447" grpId="1" animBg="1"/>
      <p:bldP spid="17448" grpId="0" animBg="1"/>
      <p:bldP spid="17448" grpId="1" animBg="1"/>
      <p:bldP spid="17449" grpId="0" animBg="1"/>
      <p:bldP spid="17449" grpId="1" animBg="1"/>
      <p:bldP spid="17450" grpId="0" animBg="1"/>
      <p:bldP spid="17450" grpId="1" animBg="1"/>
      <p:bldP spid="17451" grpId="0" animBg="1"/>
      <p:bldP spid="17451" grpId="1" animBg="1"/>
      <p:bldP spid="17452" grpId="0" animBg="1"/>
      <p:bldP spid="17452" grpId="1" animBg="1"/>
      <p:bldP spid="17453" grpId="0" animBg="1"/>
      <p:bldP spid="1745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AutoShape 8" descr="5%"/>
          <p:cNvSpPr>
            <a:spLocks noChangeArrowheads="1"/>
          </p:cNvSpPr>
          <p:nvPr/>
        </p:nvSpPr>
        <p:spPr bwMode="auto">
          <a:xfrm>
            <a:off x="3551238" y="2438401"/>
            <a:ext cx="6430962" cy="1135742"/>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sz="2800" b="1" smtClean="0">
              <a:latin typeface="Times New Roman" panose="02020603050405020304" pitchFamily="18" charset="0"/>
              <a:cs typeface="Times New Roman" panose="02020603050405020304" pitchFamily="18" charset="0"/>
            </a:endParaRPr>
          </a:p>
          <a:p>
            <a:pPr marL="342900" indent="-342900">
              <a:spcAft>
                <a:spcPts val="500"/>
              </a:spcAft>
              <a:buAutoNum type="alphaUcPeriod"/>
            </a:pPr>
            <a:r>
              <a:rPr lang="vi-VN" sz="2800" b="1" smtClean="0">
                <a:latin typeface="Times New Roman" panose="02020603050405020304" pitchFamily="18" charset="0"/>
                <a:cs typeface="Times New Roman" panose="02020603050405020304" pitchFamily="18" charset="0"/>
              </a:rPr>
              <a:t>Thứ </a:t>
            </a:r>
            <a:r>
              <a:rPr lang="vi-VN" sz="2800" b="1">
                <a:latin typeface="Times New Roman" panose="02020603050405020304" pitchFamily="18" charset="0"/>
                <a:cs typeface="Times New Roman" panose="02020603050405020304" pitchFamily="18" charset="0"/>
              </a:rPr>
              <a:t>đồ dạ, đồ nhựa ấy không </a:t>
            </a:r>
            <a:r>
              <a:rPr lang="vi-VN" sz="2800" b="1" smtClean="0">
                <a:latin typeface="Times New Roman" panose="02020603050405020304" pitchFamily="18" charset="0"/>
                <a:cs typeface="Times New Roman" panose="02020603050405020304" pitchFamily="18" charset="0"/>
              </a:rPr>
              <a:t>có</a:t>
            </a:r>
          </a:p>
          <a:p>
            <a:pPr>
              <a:spcAft>
                <a:spcPts val="500"/>
              </a:spcAft>
            </a:pPr>
            <a:r>
              <a:rPr lang="vi-VN" sz="2800" b="1" smtClean="0">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hơi người. </a:t>
            </a:r>
          </a:p>
          <a:p>
            <a:endParaRPr lang="vi-VN" sz="2800" b="1">
              <a:latin typeface="Times New Roman" panose="02020603050405020304" pitchFamily="18" charset="0"/>
              <a:cs typeface="Times New Roman" panose="02020603050405020304" pitchFamily="18" charset="0"/>
            </a:endParaRPr>
          </a:p>
        </p:txBody>
      </p:sp>
      <p:sp>
        <p:nvSpPr>
          <p:cNvPr id="17417" name="AutoShape 9" descr="5%"/>
          <p:cNvSpPr>
            <a:spLocks noChangeArrowheads="1"/>
          </p:cNvSpPr>
          <p:nvPr/>
        </p:nvSpPr>
        <p:spPr bwMode="auto">
          <a:xfrm>
            <a:off x="3551238" y="3783723"/>
            <a:ext cx="6438900" cy="1212819"/>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endParaRPr lang="vi-VN" altLang="en-US" sz="2400" b="1" smtClean="0">
              <a:latin typeface="Times New Roman" panose="02020603050405020304" pitchFamily="18" charset="0"/>
              <a:cs typeface="Times New Roman" panose="02020603050405020304" pitchFamily="18" charset="0"/>
            </a:endParaRPr>
          </a:p>
          <a:p>
            <a:pPr>
              <a:spcAft>
                <a:spcPts val="500"/>
              </a:spcAft>
            </a:pPr>
            <a:r>
              <a:rPr lang="en-US" altLang="en-US" sz="2800" b="1" smtClean="0">
                <a:latin typeface="Times New Roman" panose="02020603050405020304" pitchFamily="18" charset="0"/>
                <a:cs typeface="Times New Roman" panose="02020603050405020304" pitchFamily="18" charset="0"/>
              </a:rPr>
              <a:t>B.</a:t>
            </a:r>
            <a:r>
              <a:rPr lang="vi-VN" sz="2800" b="1">
                <a:latin typeface="Times New Roman" panose="02020603050405020304" pitchFamily="18" charset="0"/>
                <a:cs typeface="Times New Roman" panose="02020603050405020304" pitchFamily="18" charset="0"/>
              </a:rPr>
              <a:t> </a:t>
            </a:r>
            <a:r>
              <a:rPr lang="vi-VN" sz="2800" b="1" smtClean="0">
                <a:latin typeface="Times New Roman" panose="02020603050405020304" pitchFamily="18" charset="0"/>
                <a:cs typeface="Times New Roman" panose="02020603050405020304" pitchFamily="18" charset="0"/>
              </a:rPr>
              <a:t>Vì </a:t>
            </a:r>
            <a:r>
              <a:rPr lang="vi-VN" sz="2800" b="1">
                <a:latin typeface="Times New Roman" panose="02020603050405020304" pitchFamily="18" charset="0"/>
                <a:cs typeface="Times New Roman" panose="02020603050405020304" pitchFamily="18" charset="0"/>
              </a:rPr>
              <a:t>mẹ muốn Tú không ỷ lại vào bàn</a:t>
            </a:r>
          </a:p>
          <a:p>
            <a:r>
              <a:rPr lang="vi-VN" sz="2800" b="1">
                <a:latin typeface="Times New Roman" panose="02020603050405020304" pitchFamily="18" charset="0"/>
                <a:cs typeface="Times New Roman" panose="02020603050405020304" pitchFamily="18" charset="0"/>
              </a:rPr>
              <a:t> tay nhựa và chăm sóc ông chu đáo hơn.</a:t>
            </a:r>
          </a:p>
          <a:p>
            <a:pPr>
              <a:spcAft>
                <a:spcPts val="500"/>
              </a:spcAft>
            </a:pPr>
            <a:endParaRPr lang="vi-VN" sz="2800" b="1">
              <a:latin typeface="Times New Roman" panose="02020603050405020304" pitchFamily="18" charset="0"/>
              <a:cs typeface="Times New Roman" panose="02020603050405020304" pitchFamily="18" charset="0"/>
            </a:endParaRPr>
          </a:p>
        </p:txBody>
      </p:sp>
      <p:sp>
        <p:nvSpPr>
          <p:cNvPr id="17418" name="AutoShape 10" descr="5%"/>
          <p:cNvSpPr>
            <a:spLocks noChangeArrowheads="1"/>
          </p:cNvSpPr>
          <p:nvPr/>
        </p:nvSpPr>
        <p:spPr bwMode="auto">
          <a:xfrm>
            <a:off x="3551238" y="5090886"/>
            <a:ext cx="6438900" cy="1157514"/>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r>
              <a:rPr lang="en-US" altLang="en-US" sz="2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C</a:t>
            </a:r>
            <a:r>
              <a:rPr lang="en-US" altLang="en-US" sz="2800">
                <a:latin typeface="Times New Roman" panose="02020603050405020304" pitchFamily="18" charset="0"/>
                <a:cs typeface="Times New Roman" panose="02020603050405020304" pitchFamily="18" charset="0"/>
              </a:rPr>
              <a:t>. </a:t>
            </a:r>
            <a:r>
              <a:rPr lang="vi-VN" sz="2800" b="1">
                <a:latin typeface="Times New Roman" panose="02020603050405020304" pitchFamily="18" charset="0"/>
                <a:cs typeface="Times New Roman" panose="02020603050405020304" pitchFamily="18" charset="0"/>
              </a:rPr>
              <a:t>Vì ông buồn nên mẹ Tú cất bàn tay</a:t>
            </a:r>
          </a:p>
          <a:p>
            <a:r>
              <a:rPr lang="vi-VN" sz="2800" b="1">
                <a:latin typeface="Times New Roman" panose="02020603050405020304" pitchFamily="18" charset="0"/>
                <a:cs typeface="Times New Roman" panose="02020603050405020304" pitchFamily="18" charset="0"/>
              </a:rPr>
              <a:t> nhựa đi. </a:t>
            </a:r>
          </a:p>
        </p:txBody>
      </p:sp>
      <p:sp>
        <p:nvSpPr>
          <p:cNvPr id="17443" name="Oval 3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0</a:t>
            </a:r>
          </a:p>
        </p:txBody>
      </p:sp>
      <p:sp>
        <p:nvSpPr>
          <p:cNvPr id="17444" name="Oval 36"/>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a:t>
            </a:r>
          </a:p>
        </p:txBody>
      </p:sp>
      <p:sp>
        <p:nvSpPr>
          <p:cNvPr id="17445" name="Oval 37"/>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2</a:t>
            </a:r>
          </a:p>
        </p:txBody>
      </p:sp>
      <p:sp>
        <p:nvSpPr>
          <p:cNvPr id="17446" name="Oval 38"/>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3</a:t>
            </a:r>
          </a:p>
        </p:txBody>
      </p:sp>
      <p:sp>
        <p:nvSpPr>
          <p:cNvPr id="17447" name="Oval 39"/>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4</a:t>
            </a:r>
          </a:p>
        </p:txBody>
      </p:sp>
      <p:sp>
        <p:nvSpPr>
          <p:cNvPr id="17448" name="Oval 40"/>
          <p:cNvSpPr>
            <a:spLocks noChangeArrowheads="1"/>
          </p:cNvSpPr>
          <p:nvPr/>
        </p:nvSpPr>
        <p:spPr bwMode="auto">
          <a:xfrm>
            <a:off x="1676400" y="3048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Times New Roman" panose="02020603050405020304" pitchFamily="18" charset="0"/>
                <a:cs typeface="Times New Roman" panose="02020603050405020304" pitchFamily="18" charset="0"/>
              </a:rPr>
              <a:t>5</a:t>
            </a:r>
          </a:p>
        </p:txBody>
      </p:sp>
      <p:sp>
        <p:nvSpPr>
          <p:cNvPr id="17449" name="Oval 41"/>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6</a:t>
            </a:r>
          </a:p>
        </p:txBody>
      </p:sp>
      <p:sp>
        <p:nvSpPr>
          <p:cNvPr id="17450" name="Oval 42"/>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7</a:t>
            </a:r>
          </a:p>
        </p:txBody>
      </p:sp>
      <p:sp>
        <p:nvSpPr>
          <p:cNvPr id="17451" name="Oval 43"/>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8</a:t>
            </a:r>
          </a:p>
        </p:txBody>
      </p:sp>
      <p:sp>
        <p:nvSpPr>
          <p:cNvPr id="17452" name="Oval 44"/>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9</a:t>
            </a:r>
          </a:p>
        </p:txBody>
      </p:sp>
      <p:sp>
        <p:nvSpPr>
          <p:cNvPr id="17453" name="Oval 4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10</a:t>
            </a:r>
          </a:p>
        </p:txBody>
      </p:sp>
      <p:pic>
        <p:nvPicPr>
          <p:cNvPr id="20496" name="Picture 9" descr="!danc_cl"/>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276600"/>
            <a:ext cx="1981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7" name="AutoShape 6"/>
          <p:cNvSpPr>
            <a:spLocks noChangeArrowheads="1"/>
          </p:cNvSpPr>
          <p:nvPr/>
        </p:nvSpPr>
        <p:spPr bwMode="auto">
          <a:xfrm>
            <a:off x="2560638" y="304800"/>
            <a:ext cx="5262562" cy="2039257"/>
          </a:xfrm>
          <a:prstGeom prst="roundRect">
            <a:avLst>
              <a:gd name="adj" fmla="val 16667"/>
            </a:avLst>
          </a:prstGeom>
          <a:solidFill>
            <a:schemeClr val="bg1"/>
          </a:solidFill>
          <a:ln w="9525">
            <a:solidFill>
              <a:srgbClr val="0033CC"/>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r>
              <a:rPr lang="vi-VN" sz="2800" b="1">
                <a:latin typeface="Times New Roman" panose="02020603050405020304" pitchFamily="18" charset="0"/>
                <a:cs typeface="Times New Roman" panose="02020603050405020304" pitchFamily="18" charset="0"/>
              </a:rPr>
              <a:t>2. Tại sao mẹ lại cất bàn </a:t>
            </a:r>
            <a:r>
              <a:rPr lang="vi-VN" sz="2800" b="1" smtClean="0">
                <a:latin typeface="Times New Roman" panose="02020603050405020304" pitchFamily="18" charset="0"/>
                <a:cs typeface="Times New Roman" panose="02020603050405020304" pitchFamily="18" charset="0"/>
              </a:rPr>
              <a:t>bàn tay</a:t>
            </a:r>
          </a:p>
          <a:p>
            <a:pPr>
              <a:spcAft>
                <a:spcPts val="500"/>
              </a:spcAft>
            </a:pPr>
            <a:r>
              <a:rPr lang="vi-VN" sz="2800" b="1" smtClean="0">
                <a:latin typeface="Times New Roman" panose="02020603050405020304" pitchFamily="18" charset="0"/>
                <a:cs typeface="Times New Roman" panose="02020603050405020304" pitchFamily="18" charset="0"/>
              </a:rPr>
              <a:t> nhựa đ</a:t>
            </a:r>
            <a:r>
              <a:rPr lang="en-US" sz="2800" b="1" smtClean="0">
                <a:latin typeface="Times New Roman" panose="02020603050405020304" pitchFamily="18" charset="0"/>
                <a:cs typeface="Times New Roman" panose="02020603050405020304" pitchFamily="18" charset="0"/>
              </a:rPr>
              <a:t>i</a:t>
            </a:r>
            <a:r>
              <a:rPr lang="vi-VN" sz="2800" b="1" smtClean="0">
                <a:latin typeface="Times New Roman" panose="02020603050405020304" pitchFamily="18" charset="0"/>
                <a:cs typeface="Times New Roman" panose="02020603050405020304" pitchFamily="18" charset="0"/>
              </a:rPr>
              <a:t>? Em hãy </a:t>
            </a:r>
            <a:r>
              <a:rPr lang="en-US" sz="2800" b="1" smtClean="0">
                <a:latin typeface="Times New Roman" panose="02020603050405020304" pitchFamily="18" charset="0"/>
                <a:cs typeface="Times New Roman" panose="02020603050405020304" pitchFamily="18" charset="0"/>
              </a:rPr>
              <a:t>chọn </a:t>
            </a:r>
            <a:r>
              <a:rPr lang="vi-VN" sz="2800" b="1" smtClean="0">
                <a:latin typeface="Times New Roman" panose="02020603050405020304" pitchFamily="18" charset="0"/>
                <a:cs typeface="Times New Roman" panose="02020603050405020304" pitchFamily="18" charset="0"/>
              </a:rPr>
              <a:t>ch</a:t>
            </a:r>
            <a:r>
              <a:rPr lang="en-US" sz="2800" b="1" smtClean="0">
                <a:latin typeface="Times New Roman" panose="02020603050405020304" pitchFamily="18" charset="0"/>
                <a:cs typeface="Times New Roman" panose="02020603050405020304" pitchFamily="18" charset="0"/>
              </a:rPr>
              <a:t>ữ</a:t>
            </a:r>
            <a:r>
              <a:rPr lang="vi-VN" sz="2800" b="1" smtClean="0">
                <a:latin typeface="Times New Roman" panose="02020603050405020304" pitchFamily="18" charset="0"/>
                <a:cs typeface="Times New Roman" panose="02020603050405020304" pitchFamily="18" charset="0"/>
              </a:rPr>
              <a:t> cái </a:t>
            </a:r>
            <a:endParaRPr lang="en-US" sz="2800" b="1" smtClean="0">
              <a:latin typeface="Times New Roman" panose="02020603050405020304" pitchFamily="18" charset="0"/>
              <a:cs typeface="Times New Roman" panose="02020603050405020304" pitchFamily="18" charset="0"/>
            </a:endParaRPr>
          </a:p>
          <a:p>
            <a:pPr>
              <a:spcAft>
                <a:spcPts val="500"/>
              </a:spcAft>
            </a:pPr>
            <a:r>
              <a:rPr lang="vi-VN" sz="2800" b="1" smtClean="0">
                <a:latin typeface="Times New Roman" panose="02020603050405020304" pitchFamily="18" charset="0"/>
                <a:cs typeface="Times New Roman" panose="02020603050405020304" pitchFamily="18" charset="0"/>
              </a:rPr>
              <a:t>trước ý mà em</a:t>
            </a:r>
            <a:r>
              <a:rPr lang="en-US" sz="2800" b="1" smtClean="0">
                <a:latin typeface="Times New Roman" panose="02020603050405020304" pitchFamily="18" charset="0"/>
                <a:cs typeface="Times New Roman" panose="02020603050405020304" pitchFamily="18" charset="0"/>
              </a:rPr>
              <a:t> </a:t>
            </a:r>
            <a:r>
              <a:rPr lang="vi-VN" sz="2800" b="1" smtClean="0">
                <a:latin typeface="Times New Roman" panose="02020603050405020304" pitchFamily="18" charset="0"/>
                <a:cs typeface="Times New Roman" panose="02020603050405020304" pitchFamily="18" charset="0"/>
              </a:rPr>
              <a:t>cho là </a:t>
            </a:r>
            <a:r>
              <a:rPr lang="vi-VN" sz="2800" b="1">
                <a:latin typeface="Times New Roman" panose="02020603050405020304" pitchFamily="18" charset="0"/>
                <a:cs typeface="Times New Roman" panose="02020603050405020304" pitchFamily="18" charset="0"/>
              </a:rPr>
              <a:t>đúng: </a:t>
            </a:r>
          </a:p>
        </p:txBody>
      </p:sp>
      <p:pic>
        <p:nvPicPr>
          <p:cNvPr id="20498" name="Picture 7" descr="3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087710" y="0"/>
            <a:ext cx="258029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9" name="Picture 4" descr="CMISC104">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20200" y="5638800"/>
            <a:ext cx="1447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281540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4500"/>
                                  </p:stCondLst>
                                  <p:childTnLst>
                                    <p:set>
                                      <p:cBhvr>
                                        <p:cTn id="6" dur="1" fill="hold">
                                          <p:stCondLst>
                                            <p:cond delay="0"/>
                                          </p:stCondLst>
                                        </p:cTn>
                                        <p:tgtEl>
                                          <p:spTgt spid="17416"/>
                                        </p:tgtEl>
                                        <p:attrNameLst>
                                          <p:attrName>style.visibility</p:attrName>
                                        </p:attrNameLst>
                                      </p:cBhvr>
                                      <p:to>
                                        <p:strVal val="visible"/>
                                      </p:to>
                                    </p:set>
                                    <p:anim calcmode="lin" valueType="num">
                                      <p:cBhvr additive="base">
                                        <p:cTn id="7" dur="500" fill="hold"/>
                                        <p:tgtEl>
                                          <p:spTgt spid="17416"/>
                                        </p:tgtEl>
                                        <p:attrNameLst>
                                          <p:attrName>ppt_x</p:attrName>
                                        </p:attrNameLst>
                                      </p:cBhvr>
                                      <p:tavLst>
                                        <p:tav tm="0">
                                          <p:val>
                                            <p:strVal val="1+#ppt_w/2"/>
                                          </p:val>
                                        </p:tav>
                                        <p:tav tm="100000">
                                          <p:val>
                                            <p:strVal val="#ppt_x"/>
                                          </p:val>
                                        </p:tav>
                                      </p:tavLst>
                                    </p:anim>
                                    <p:anim calcmode="lin" valueType="num">
                                      <p:cBhvr additive="base">
                                        <p:cTn id="8" dur="500" fill="hold"/>
                                        <p:tgtEl>
                                          <p:spTgt spid="174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push.wav"/>
                                        </p:tgtEl>
                                      </p:cMediaNode>
                                    </p:audio>
                                  </p:subTnLst>
                                </p:cTn>
                              </p:par>
                            </p:childTnLst>
                          </p:cTn>
                        </p:par>
                        <p:par>
                          <p:cTn id="9" fill="hold" nodeType="afterGroup">
                            <p:stCondLst>
                              <p:cond delay="5000"/>
                            </p:stCondLst>
                            <p:childTnLst>
                              <p:par>
                                <p:cTn id="10" presetID="2" presetClass="entr" presetSubtype="2" fill="hold" grpId="0" nodeType="afterEffect">
                                  <p:stCondLst>
                                    <p:cond delay="3000"/>
                                  </p:stCondLst>
                                  <p:childTnLst>
                                    <p:set>
                                      <p:cBhvr>
                                        <p:cTn id="11" dur="1" fill="hold">
                                          <p:stCondLst>
                                            <p:cond delay="0"/>
                                          </p:stCondLst>
                                        </p:cTn>
                                        <p:tgtEl>
                                          <p:spTgt spid="17417"/>
                                        </p:tgtEl>
                                        <p:attrNameLst>
                                          <p:attrName>style.visibility</p:attrName>
                                        </p:attrNameLst>
                                      </p:cBhvr>
                                      <p:to>
                                        <p:strVal val="visible"/>
                                      </p:to>
                                    </p:set>
                                    <p:anim calcmode="lin" valueType="num">
                                      <p:cBhvr additive="base">
                                        <p:cTn id="12" dur="500" fill="hold"/>
                                        <p:tgtEl>
                                          <p:spTgt spid="17417"/>
                                        </p:tgtEl>
                                        <p:attrNameLst>
                                          <p:attrName>ppt_x</p:attrName>
                                        </p:attrNameLst>
                                      </p:cBhvr>
                                      <p:tavLst>
                                        <p:tav tm="0">
                                          <p:val>
                                            <p:strVal val="1+#ppt_w/2"/>
                                          </p:val>
                                        </p:tav>
                                        <p:tav tm="100000">
                                          <p:val>
                                            <p:strVal val="#ppt_x"/>
                                          </p:val>
                                        </p:tav>
                                      </p:tavLst>
                                    </p:anim>
                                    <p:anim calcmode="lin" valueType="num">
                                      <p:cBhvr additive="base">
                                        <p:cTn id="13" dur="500" fill="hold"/>
                                        <p:tgtEl>
                                          <p:spTgt spid="174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push.wav"/>
                                        </p:tgtEl>
                                      </p:cMediaNode>
                                    </p:audio>
                                  </p:subTnLst>
                                </p:cTn>
                              </p:par>
                            </p:childTnLst>
                          </p:cTn>
                        </p:par>
                        <p:par>
                          <p:cTn id="14" fill="hold" nodeType="afterGroup">
                            <p:stCondLst>
                              <p:cond delay="8500"/>
                            </p:stCondLst>
                            <p:childTnLst>
                              <p:par>
                                <p:cTn id="15" presetID="2" presetClass="entr" presetSubtype="2" fill="hold" grpId="0" nodeType="afterEffect">
                                  <p:stCondLst>
                                    <p:cond delay="3000"/>
                                  </p:stCondLst>
                                  <p:childTnLst>
                                    <p:set>
                                      <p:cBhvr>
                                        <p:cTn id="16" dur="1" fill="hold">
                                          <p:stCondLst>
                                            <p:cond delay="0"/>
                                          </p:stCondLst>
                                        </p:cTn>
                                        <p:tgtEl>
                                          <p:spTgt spid="17418"/>
                                        </p:tgtEl>
                                        <p:attrNameLst>
                                          <p:attrName>style.visibility</p:attrName>
                                        </p:attrNameLst>
                                      </p:cBhvr>
                                      <p:to>
                                        <p:strVal val="visible"/>
                                      </p:to>
                                    </p:set>
                                    <p:anim calcmode="lin" valueType="num">
                                      <p:cBhvr additive="base">
                                        <p:cTn id="17" dur="500" fill="hold"/>
                                        <p:tgtEl>
                                          <p:spTgt spid="17418"/>
                                        </p:tgtEl>
                                        <p:attrNameLst>
                                          <p:attrName>ppt_x</p:attrName>
                                        </p:attrNameLst>
                                      </p:cBhvr>
                                      <p:tavLst>
                                        <p:tav tm="0">
                                          <p:val>
                                            <p:strVal val="1+#ppt_w/2"/>
                                          </p:val>
                                        </p:tav>
                                        <p:tav tm="100000">
                                          <p:val>
                                            <p:strVal val="#ppt_x"/>
                                          </p:val>
                                        </p:tav>
                                      </p:tavLst>
                                    </p:anim>
                                    <p:anim calcmode="lin" valueType="num">
                                      <p:cBhvr additive="base">
                                        <p:cTn id="18" dur="500" fill="hold"/>
                                        <p:tgtEl>
                                          <p:spTgt spid="174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push.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7443"/>
                                        </p:tgtEl>
                                        <p:attrNameLst>
                                          <p:attrName>style.visibility</p:attrName>
                                        </p:attrNameLst>
                                      </p:cBhvr>
                                      <p:to>
                                        <p:strVal val="visible"/>
                                      </p:to>
                                    </p:set>
                                    <p:animEffect transition="in" filter="slide(fromBottom)">
                                      <p:cBhvr>
                                        <p:cTn id="23" dur="500"/>
                                        <p:tgtEl>
                                          <p:spTgt spid="17443"/>
                                        </p:tgtEl>
                                      </p:cBhvr>
                                    </p:animEffect>
                                  </p:childTnLst>
                                </p:cTn>
                              </p:par>
                              <p:par>
                                <p:cTn id="24" presetID="12" presetClass="entr" presetSubtype="4" fill="hold" nodeType="withEffect">
                                  <p:stCondLst>
                                    <p:cond delay="0"/>
                                  </p:stCondLst>
                                  <p:childTnLst>
                                    <p:set>
                                      <p:cBhvr>
                                        <p:cTn id="25" dur="1" fill="hold">
                                          <p:stCondLst>
                                            <p:cond delay="0"/>
                                          </p:stCondLst>
                                        </p:cTn>
                                        <p:tgtEl>
                                          <p:spTgt spid="17444"/>
                                        </p:tgtEl>
                                        <p:attrNameLst>
                                          <p:attrName>style.visibility</p:attrName>
                                        </p:attrNameLst>
                                      </p:cBhvr>
                                      <p:to>
                                        <p:strVal val="visible"/>
                                      </p:to>
                                    </p:set>
                                    <p:animEffect transition="in" filter="slide(fromBottom)">
                                      <p:cBhvr>
                                        <p:cTn id="26" dur="500"/>
                                        <p:tgtEl>
                                          <p:spTgt spid="17444"/>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17445"/>
                                        </p:tgtEl>
                                        <p:attrNameLst>
                                          <p:attrName>style.visibility</p:attrName>
                                        </p:attrNameLst>
                                      </p:cBhvr>
                                      <p:to>
                                        <p:strVal val="visible"/>
                                      </p:to>
                                    </p:set>
                                    <p:animEffect transition="in" filter="slide(fromBottom)">
                                      <p:cBhvr>
                                        <p:cTn id="29" dur="500"/>
                                        <p:tgtEl>
                                          <p:spTgt spid="17445"/>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7446"/>
                                        </p:tgtEl>
                                        <p:attrNameLst>
                                          <p:attrName>style.visibility</p:attrName>
                                        </p:attrNameLst>
                                      </p:cBhvr>
                                      <p:to>
                                        <p:strVal val="visible"/>
                                      </p:to>
                                    </p:set>
                                    <p:animEffect transition="in" filter="slide(fromBottom)">
                                      <p:cBhvr>
                                        <p:cTn id="32" dur="500"/>
                                        <p:tgtEl>
                                          <p:spTgt spid="17446"/>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17447"/>
                                        </p:tgtEl>
                                        <p:attrNameLst>
                                          <p:attrName>style.visibility</p:attrName>
                                        </p:attrNameLst>
                                      </p:cBhvr>
                                      <p:to>
                                        <p:strVal val="visible"/>
                                      </p:to>
                                    </p:set>
                                    <p:animEffect transition="in" filter="slide(fromBottom)">
                                      <p:cBhvr>
                                        <p:cTn id="35" dur="500"/>
                                        <p:tgtEl>
                                          <p:spTgt spid="17447"/>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17448"/>
                                        </p:tgtEl>
                                        <p:attrNameLst>
                                          <p:attrName>style.visibility</p:attrName>
                                        </p:attrNameLst>
                                      </p:cBhvr>
                                      <p:to>
                                        <p:strVal val="visible"/>
                                      </p:to>
                                    </p:set>
                                    <p:animEffect transition="in" filter="slide(fromBottom)">
                                      <p:cBhvr>
                                        <p:cTn id="38" dur="500"/>
                                        <p:tgtEl>
                                          <p:spTgt spid="17448"/>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17449"/>
                                        </p:tgtEl>
                                        <p:attrNameLst>
                                          <p:attrName>style.visibility</p:attrName>
                                        </p:attrNameLst>
                                      </p:cBhvr>
                                      <p:to>
                                        <p:strVal val="visible"/>
                                      </p:to>
                                    </p:set>
                                    <p:animEffect transition="in" filter="slide(fromBottom)">
                                      <p:cBhvr>
                                        <p:cTn id="41" dur="500"/>
                                        <p:tgtEl>
                                          <p:spTgt spid="17449"/>
                                        </p:tgtEl>
                                      </p:cBhvr>
                                    </p:animEffect>
                                  </p:childTnLst>
                                </p:cTn>
                              </p:par>
                              <p:par>
                                <p:cTn id="42" presetID="12" presetClass="entr" presetSubtype="4" fill="hold" grpId="0" nodeType="withEffect">
                                  <p:stCondLst>
                                    <p:cond delay="0"/>
                                  </p:stCondLst>
                                  <p:childTnLst>
                                    <p:set>
                                      <p:cBhvr>
                                        <p:cTn id="43" dur="1" fill="hold">
                                          <p:stCondLst>
                                            <p:cond delay="0"/>
                                          </p:stCondLst>
                                        </p:cTn>
                                        <p:tgtEl>
                                          <p:spTgt spid="17450"/>
                                        </p:tgtEl>
                                        <p:attrNameLst>
                                          <p:attrName>style.visibility</p:attrName>
                                        </p:attrNameLst>
                                      </p:cBhvr>
                                      <p:to>
                                        <p:strVal val="visible"/>
                                      </p:to>
                                    </p:set>
                                    <p:animEffect transition="in" filter="slide(fromBottom)">
                                      <p:cBhvr>
                                        <p:cTn id="44" dur="500"/>
                                        <p:tgtEl>
                                          <p:spTgt spid="17450"/>
                                        </p:tgtEl>
                                      </p:cBhvr>
                                    </p:animEffect>
                                  </p:childTnLst>
                                </p:cTn>
                              </p:par>
                              <p:par>
                                <p:cTn id="45" presetID="12" presetClass="entr" presetSubtype="4" fill="hold" grpId="0" nodeType="withEffect">
                                  <p:stCondLst>
                                    <p:cond delay="0"/>
                                  </p:stCondLst>
                                  <p:childTnLst>
                                    <p:set>
                                      <p:cBhvr>
                                        <p:cTn id="46" dur="1" fill="hold">
                                          <p:stCondLst>
                                            <p:cond delay="0"/>
                                          </p:stCondLst>
                                        </p:cTn>
                                        <p:tgtEl>
                                          <p:spTgt spid="17451"/>
                                        </p:tgtEl>
                                        <p:attrNameLst>
                                          <p:attrName>style.visibility</p:attrName>
                                        </p:attrNameLst>
                                      </p:cBhvr>
                                      <p:to>
                                        <p:strVal val="visible"/>
                                      </p:to>
                                    </p:set>
                                    <p:animEffect transition="in" filter="slide(fromBottom)">
                                      <p:cBhvr>
                                        <p:cTn id="47" dur="500"/>
                                        <p:tgtEl>
                                          <p:spTgt spid="17451"/>
                                        </p:tgtEl>
                                      </p:cBhvr>
                                    </p:animEffect>
                                  </p:childTnLst>
                                </p:cTn>
                              </p:par>
                              <p:par>
                                <p:cTn id="48" presetID="12" presetClass="entr" presetSubtype="4" fill="hold" grpId="0" nodeType="withEffect">
                                  <p:stCondLst>
                                    <p:cond delay="0"/>
                                  </p:stCondLst>
                                  <p:childTnLst>
                                    <p:set>
                                      <p:cBhvr>
                                        <p:cTn id="49" dur="1" fill="hold">
                                          <p:stCondLst>
                                            <p:cond delay="0"/>
                                          </p:stCondLst>
                                        </p:cTn>
                                        <p:tgtEl>
                                          <p:spTgt spid="17452"/>
                                        </p:tgtEl>
                                        <p:attrNameLst>
                                          <p:attrName>style.visibility</p:attrName>
                                        </p:attrNameLst>
                                      </p:cBhvr>
                                      <p:to>
                                        <p:strVal val="visible"/>
                                      </p:to>
                                    </p:set>
                                    <p:animEffect transition="in" filter="slide(fromBottom)">
                                      <p:cBhvr>
                                        <p:cTn id="50" dur="500"/>
                                        <p:tgtEl>
                                          <p:spTgt spid="17452"/>
                                        </p:tgtEl>
                                      </p:cBhvr>
                                    </p:animEffect>
                                  </p:childTnLst>
                                </p:cTn>
                              </p:par>
                              <p:par>
                                <p:cTn id="51" presetID="12" presetClass="entr" presetSubtype="4" fill="hold" grpId="0" nodeType="withEffect">
                                  <p:stCondLst>
                                    <p:cond delay="0"/>
                                  </p:stCondLst>
                                  <p:childTnLst>
                                    <p:set>
                                      <p:cBhvr>
                                        <p:cTn id="52" dur="1" fill="hold">
                                          <p:stCondLst>
                                            <p:cond delay="0"/>
                                          </p:stCondLst>
                                        </p:cTn>
                                        <p:tgtEl>
                                          <p:spTgt spid="17453"/>
                                        </p:tgtEl>
                                        <p:attrNameLst>
                                          <p:attrName>style.visibility</p:attrName>
                                        </p:attrNameLst>
                                      </p:cBhvr>
                                      <p:to>
                                        <p:strVal val="visible"/>
                                      </p:to>
                                    </p:set>
                                    <p:animEffect transition="in" filter="slide(fromBottom)">
                                      <p:cBhvr>
                                        <p:cTn id="53" dur="500"/>
                                        <p:tgtEl>
                                          <p:spTgt spid="1745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17453"/>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3" name="hammer.wav"/>
                                        </p:tgtEl>
                                      </p:cMediaNode>
                                    </p:audio>
                                  </p:subTnLst>
                                </p:cTn>
                              </p:par>
                            </p:childTnLst>
                          </p:cTn>
                        </p:par>
                        <p:par>
                          <p:cTn id="58" fill="hold" nodeType="afterGroup">
                            <p:stCondLst>
                              <p:cond delay="0"/>
                            </p:stCondLst>
                            <p:childTnLst>
                              <p:par>
                                <p:cTn id="59" presetID="1" presetClass="exit" presetSubtype="0" fill="hold" grpId="1" nodeType="afterEffect">
                                  <p:stCondLst>
                                    <p:cond delay="1000"/>
                                  </p:stCondLst>
                                  <p:childTnLst>
                                    <p:set>
                                      <p:cBhvr>
                                        <p:cTn id="60" dur="1" fill="hold">
                                          <p:stCondLst>
                                            <p:cond delay="0"/>
                                          </p:stCondLst>
                                        </p:cTn>
                                        <p:tgtEl>
                                          <p:spTgt spid="17452"/>
                                        </p:tgtEl>
                                        <p:attrNameLst>
                                          <p:attrName>style.visibility</p:attrName>
                                        </p:attrNameLst>
                                      </p:cBhvr>
                                      <p:to>
                                        <p:strVal val="hidden"/>
                                      </p:to>
                                    </p:set>
                                  </p:childTnLst>
                                  <p:subTnLst>
                                    <p:audio>
                                      <p:cMediaNode>
                                        <p:cTn display="0" masterRel="sameClick">
                                          <p:stCondLst>
                                            <p:cond evt="begin" delay="0">
                                              <p:tn val="59"/>
                                            </p:cond>
                                          </p:stCondLst>
                                          <p:endCondLst>
                                            <p:cond evt="onStopAudio" delay="0">
                                              <p:tgtEl>
                                                <p:sldTgt/>
                                              </p:tgtEl>
                                            </p:cond>
                                          </p:endCondLst>
                                        </p:cTn>
                                        <p:tgtEl>
                                          <p:sndTgt r:embed="rId3" name="hammer.wav"/>
                                        </p:tgtEl>
                                      </p:cMediaNode>
                                    </p:audio>
                                  </p:subTnLst>
                                </p:cTn>
                              </p:par>
                            </p:childTnLst>
                          </p:cTn>
                        </p:par>
                        <p:par>
                          <p:cTn id="61" fill="hold" nodeType="afterGroup">
                            <p:stCondLst>
                              <p:cond delay="1000"/>
                            </p:stCondLst>
                            <p:childTnLst>
                              <p:par>
                                <p:cTn id="62" presetID="1" presetClass="exit" presetSubtype="0" fill="hold" grpId="1" nodeType="afterEffect">
                                  <p:stCondLst>
                                    <p:cond delay="1000"/>
                                  </p:stCondLst>
                                  <p:childTnLst>
                                    <p:set>
                                      <p:cBhvr>
                                        <p:cTn id="63" dur="1" fill="hold">
                                          <p:stCondLst>
                                            <p:cond delay="0"/>
                                          </p:stCondLst>
                                        </p:cTn>
                                        <p:tgtEl>
                                          <p:spTgt spid="17451"/>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3" name="hammer.wav"/>
                                        </p:tgtEl>
                                      </p:cMediaNode>
                                    </p:audio>
                                  </p:subTnLst>
                                </p:cTn>
                              </p:par>
                            </p:childTnLst>
                          </p:cTn>
                        </p:par>
                        <p:par>
                          <p:cTn id="64" fill="hold" nodeType="afterGroup">
                            <p:stCondLst>
                              <p:cond delay="2000"/>
                            </p:stCondLst>
                            <p:childTnLst>
                              <p:par>
                                <p:cTn id="65" presetID="1" presetClass="exit" presetSubtype="0" fill="hold" grpId="1" nodeType="afterEffect">
                                  <p:stCondLst>
                                    <p:cond delay="1000"/>
                                  </p:stCondLst>
                                  <p:childTnLst>
                                    <p:set>
                                      <p:cBhvr>
                                        <p:cTn id="66" dur="1" fill="hold">
                                          <p:stCondLst>
                                            <p:cond delay="0"/>
                                          </p:stCondLst>
                                        </p:cTn>
                                        <p:tgtEl>
                                          <p:spTgt spid="17450"/>
                                        </p:tgtEl>
                                        <p:attrNameLst>
                                          <p:attrName>style.visibility</p:attrName>
                                        </p:attrNameLst>
                                      </p:cBhvr>
                                      <p:to>
                                        <p:strVal val="hidden"/>
                                      </p:to>
                                    </p:set>
                                  </p:childTnLst>
                                  <p:subTnLst>
                                    <p:audio>
                                      <p:cMediaNode>
                                        <p:cTn display="0" masterRel="sameClick">
                                          <p:stCondLst>
                                            <p:cond evt="begin" delay="0">
                                              <p:tn val="65"/>
                                            </p:cond>
                                          </p:stCondLst>
                                          <p:endCondLst>
                                            <p:cond evt="onStopAudio" delay="0">
                                              <p:tgtEl>
                                                <p:sldTgt/>
                                              </p:tgtEl>
                                            </p:cond>
                                          </p:endCondLst>
                                        </p:cTn>
                                        <p:tgtEl>
                                          <p:sndTgt r:embed="rId3" name="hammer.wav"/>
                                        </p:tgtEl>
                                      </p:cMediaNode>
                                    </p:audio>
                                  </p:subTnLst>
                                </p:cTn>
                              </p:par>
                            </p:childTnLst>
                          </p:cTn>
                        </p:par>
                        <p:par>
                          <p:cTn id="67" fill="hold" nodeType="afterGroup">
                            <p:stCondLst>
                              <p:cond delay="3000"/>
                            </p:stCondLst>
                            <p:childTnLst>
                              <p:par>
                                <p:cTn id="68" presetID="1" presetClass="exit" presetSubtype="0" fill="hold" grpId="1" nodeType="afterEffect">
                                  <p:stCondLst>
                                    <p:cond delay="1000"/>
                                  </p:stCondLst>
                                  <p:childTnLst>
                                    <p:set>
                                      <p:cBhvr>
                                        <p:cTn id="69" dur="1" fill="hold">
                                          <p:stCondLst>
                                            <p:cond delay="0"/>
                                          </p:stCondLst>
                                        </p:cTn>
                                        <p:tgtEl>
                                          <p:spTgt spid="17449"/>
                                        </p:tgtEl>
                                        <p:attrNameLst>
                                          <p:attrName>style.visibility</p:attrName>
                                        </p:attrNameLst>
                                      </p:cBhvr>
                                      <p:to>
                                        <p:strVal val="hidden"/>
                                      </p:to>
                                    </p:set>
                                  </p:childTnLst>
                                  <p:subTnLst>
                                    <p:audio>
                                      <p:cMediaNode>
                                        <p:cTn display="0" masterRel="sameClick">
                                          <p:stCondLst>
                                            <p:cond evt="begin" delay="0">
                                              <p:tn val="68"/>
                                            </p:cond>
                                          </p:stCondLst>
                                          <p:endCondLst>
                                            <p:cond evt="onStopAudio" delay="0">
                                              <p:tgtEl>
                                                <p:sldTgt/>
                                              </p:tgtEl>
                                            </p:cond>
                                          </p:endCondLst>
                                        </p:cTn>
                                        <p:tgtEl>
                                          <p:sndTgt r:embed="rId3" name="hammer.wav"/>
                                        </p:tgtEl>
                                      </p:cMediaNode>
                                    </p:audio>
                                  </p:subTnLst>
                                </p:cTn>
                              </p:par>
                            </p:childTnLst>
                          </p:cTn>
                        </p:par>
                        <p:par>
                          <p:cTn id="70" fill="hold" nodeType="afterGroup">
                            <p:stCondLst>
                              <p:cond delay="4000"/>
                            </p:stCondLst>
                            <p:childTnLst>
                              <p:par>
                                <p:cTn id="71" presetID="1" presetClass="exit" presetSubtype="0" fill="hold" grpId="1" nodeType="afterEffect">
                                  <p:stCondLst>
                                    <p:cond delay="1000"/>
                                  </p:stCondLst>
                                  <p:childTnLst>
                                    <p:set>
                                      <p:cBhvr>
                                        <p:cTn id="72" dur="1" fill="hold">
                                          <p:stCondLst>
                                            <p:cond delay="0"/>
                                          </p:stCondLst>
                                        </p:cTn>
                                        <p:tgtEl>
                                          <p:spTgt spid="17448"/>
                                        </p:tgtEl>
                                        <p:attrNameLst>
                                          <p:attrName>style.visibility</p:attrName>
                                        </p:attrNameLst>
                                      </p:cBhvr>
                                      <p:to>
                                        <p:strVal val="hidden"/>
                                      </p:to>
                                    </p:set>
                                  </p:childTnLst>
                                  <p:subTnLst>
                                    <p:audio>
                                      <p:cMediaNode>
                                        <p:cTn display="0" masterRel="sameClick">
                                          <p:stCondLst>
                                            <p:cond evt="begin" delay="0">
                                              <p:tn val="71"/>
                                            </p:cond>
                                          </p:stCondLst>
                                          <p:endCondLst>
                                            <p:cond evt="onStopAudio" delay="0">
                                              <p:tgtEl>
                                                <p:sldTgt/>
                                              </p:tgtEl>
                                            </p:cond>
                                          </p:endCondLst>
                                        </p:cTn>
                                        <p:tgtEl>
                                          <p:sndTgt r:embed="rId3" name="hammer.wav"/>
                                        </p:tgtEl>
                                      </p:cMediaNode>
                                    </p:audio>
                                  </p:subTnLst>
                                </p:cTn>
                              </p:par>
                            </p:childTnLst>
                          </p:cTn>
                        </p:par>
                        <p:par>
                          <p:cTn id="73" fill="hold" nodeType="afterGroup">
                            <p:stCondLst>
                              <p:cond delay="5000"/>
                            </p:stCondLst>
                            <p:childTnLst>
                              <p:par>
                                <p:cTn id="74" presetID="1" presetClass="exit" presetSubtype="0" fill="hold" grpId="1" nodeType="afterEffect">
                                  <p:stCondLst>
                                    <p:cond delay="1000"/>
                                  </p:stCondLst>
                                  <p:childTnLst>
                                    <p:set>
                                      <p:cBhvr>
                                        <p:cTn id="75" dur="1" fill="hold">
                                          <p:stCondLst>
                                            <p:cond delay="0"/>
                                          </p:stCondLst>
                                        </p:cTn>
                                        <p:tgtEl>
                                          <p:spTgt spid="17447"/>
                                        </p:tgtEl>
                                        <p:attrNameLst>
                                          <p:attrName>style.visibility</p:attrName>
                                        </p:attrNameLst>
                                      </p:cBhvr>
                                      <p:to>
                                        <p:strVal val="hidden"/>
                                      </p:to>
                                    </p:set>
                                  </p:childTnLst>
                                  <p:subTnLst>
                                    <p:audio>
                                      <p:cMediaNode>
                                        <p:cTn display="0" masterRel="sameClick">
                                          <p:stCondLst>
                                            <p:cond evt="begin" delay="0">
                                              <p:tn val="74"/>
                                            </p:cond>
                                          </p:stCondLst>
                                          <p:endCondLst>
                                            <p:cond evt="onStopAudio" delay="0">
                                              <p:tgtEl>
                                                <p:sldTgt/>
                                              </p:tgtEl>
                                            </p:cond>
                                          </p:endCondLst>
                                        </p:cTn>
                                        <p:tgtEl>
                                          <p:sndTgt r:embed="rId3" name="hammer.wav"/>
                                        </p:tgtEl>
                                      </p:cMediaNode>
                                    </p:audio>
                                  </p:subTnLst>
                                </p:cTn>
                              </p:par>
                            </p:childTnLst>
                          </p:cTn>
                        </p:par>
                        <p:par>
                          <p:cTn id="76" fill="hold" nodeType="afterGroup">
                            <p:stCondLst>
                              <p:cond delay="6000"/>
                            </p:stCondLst>
                            <p:childTnLst>
                              <p:par>
                                <p:cTn id="77" presetID="1" presetClass="exit" presetSubtype="0" fill="hold" grpId="1" nodeType="afterEffect">
                                  <p:stCondLst>
                                    <p:cond delay="1000"/>
                                  </p:stCondLst>
                                  <p:childTnLst>
                                    <p:set>
                                      <p:cBhvr>
                                        <p:cTn id="78" dur="1" fill="hold">
                                          <p:stCondLst>
                                            <p:cond delay="0"/>
                                          </p:stCondLst>
                                        </p:cTn>
                                        <p:tgtEl>
                                          <p:spTgt spid="17446"/>
                                        </p:tgtEl>
                                        <p:attrNameLst>
                                          <p:attrName>style.visibility</p:attrName>
                                        </p:attrNameLst>
                                      </p:cBhvr>
                                      <p:to>
                                        <p:strVal val="hidden"/>
                                      </p:to>
                                    </p:set>
                                  </p:childTnLst>
                                  <p:subTnLst>
                                    <p:audio>
                                      <p:cMediaNode>
                                        <p:cTn display="0" masterRel="sameClick">
                                          <p:stCondLst>
                                            <p:cond evt="begin" delay="0">
                                              <p:tn val="77"/>
                                            </p:cond>
                                          </p:stCondLst>
                                          <p:endCondLst>
                                            <p:cond evt="onStopAudio" delay="0">
                                              <p:tgtEl>
                                                <p:sldTgt/>
                                              </p:tgtEl>
                                            </p:cond>
                                          </p:endCondLst>
                                        </p:cTn>
                                        <p:tgtEl>
                                          <p:sndTgt r:embed="rId3" name="hammer.wav"/>
                                        </p:tgtEl>
                                      </p:cMediaNode>
                                    </p:audio>
                                  </p:subTnLst>
                                </p:cTn>
                              </p:par>
                            </p:childTnLst>
                          </p:cTn>
                        </p:par>
                        <p:par>
                          <p:cTn id="79" fill="hold" nodeType="afterGroup">
                            <p:stCondLst>
                              <p:cond delay="7000"/>
                            </p:stCondLst>
                            <p:childTnLst>
                              <p:par>
                                <p:cTn id="80" presetID="1" presetClass="exit" presetSubtype="0" fill="hold" grpId="1" nodeType="afterEffect">
                                  <p:stCondLst>
                                    <p:cond delay="1000"/>
                                  </p:stCondLst>
                                  <p:childTnLst>
                                    <p:set>
                                      <p:cBhvr>
                                        <p:cTn id="81" dur="1" fill="hold">
                                          <p:stCondLst>
                                            <p:cond delay="0"/>
                                          </p:stCondLst>
                                        </p:cTn>
                                        <p:tgtEl>
                                          <p:spTgt spid="17445"/>
                                        </p:tgtEl>
                                        <p:attrNameLst>
                                          <p:attrName>style.visibility</p:attrName>
                                        </p:attrNameLst>
                                      </p:cBhvr>
                                      <p:to>
                                        <p:strVal val="hidden"/>
                                      </p:to>
                                    </p:set>
                                  </p:childTnLst>
                                  <p:subTnLst>
                                    <p:audio>
                                      <p:cMediaNode>
                                        <p:cTn display="0" masterRel="sameClick">
                                          <p:stCondLst>
                                            <p:cond evt="begin" delay="0">
                                              <p:tn val="80"/>
                                            </p:cond>
                                          </p:stCondLst>
                                          <p:endCondLst>
                                            <p:cond evt="onStopAudio" delay="0">
                                              <p:tgtEl>
                                                <p:sldTgt/>
                                              </p:tgtEl>
                                            </p:cond>
                                          </p:endCondLst>
                                        </p:cTn>
                                        <p:tgtEl>
                                          <p:sndTgt r:embed="rId3" name="hammer.wav"/>
                                        </p:tgtEl>
                                      </p:cMediaNode>
                                    </p:audio>
                                  </p:subTnLst>
                                </p:cTn>
                              </p:par>
                            </p:childTnLst>
                          </p:cTn>
                        </p:par>
                        <p:par>
                          <p:cTn id="82" fill="hold" nodeType="afterGroup">
                            <p:stCondLst>
                              <p:cond delay="8000"/>
                            </p:stCondLst>
                            <p:childTnLst>
                              <p:par>
                                <p:cTn id="83" presetID="1" presetClass="exit" presetSubtype="0" fill="hold" grpId="0" nodeType="afterEffect">
                                  <p:stCondLst>
                                    <p:cond delay="1000"/>
                                  </p:stCondLst>
                                  <p:childTnLst>
                                    <p:set>
                                      <p:cBhvr>
                                        <p:cTn id="84" dur="1" fill="hold">
                                          <p:stCondLst>
                                            <p:cond delay="0"/>
                                          </p:stCondLst>
                                        </p:cTn>
                                        <p:tgtEl>
                                          <p:spTgt spid="17444"/>
                                        </p:tgtEl>
                                        <p:attrNameLst>
                                          <p:attrName>style.visibility</p:attrName>
                                        </p:attrNameLst>
                                      </p:cBhvr>
                                      <p:to>
                                        <p:strVal val="hidden"/>
                                      </p:to>
                                    </p:set>
                                  </p:childTnLst>
                                  <p:subTnLst>
                                    <p:audio>
                                      <p:cMediaNode>
                                        <p:cTn display="0" masterRel="sameClick">
                                          <p:stCondLst>
                                            <p:cond evt="begin" delay="0">
                                              <p:tn val="83"/>
                                            </p:cond>
                                          </p:stCondLst>
                                          <p:endCondLst>
                                            <p:cond evt="onStopAudio" delay="0">
                                              <p:tgtEl>
                                                <p:sldTgt/>
                                              </p:tgtEl>
                                            </p:cond>
                                          </p:endCondLst>
                                        </p:cTn>
                                        <p:tgtEl>
                                          <p:sndTgt r:embed="rId3" name="hammer.wav"/>
                                        </p:tgtEl>
                                      </p:cMediaNode>
                                    </p:audio>
                                  </p:subTnLst>
                                </p:cTn>
                              </p:par>
                            </p:childTnLst>
                          </p:cTn>
                        </p:par>
                        <p:par>
                          <p:cTn id="85" fill="hold" nodeType="afterGroup">
                            <p:stCondLst>
                              <p:cond delay="9000"/>
                            </p:stCondLst>
                            <p:childTnLst>
                              <p:par>
                                <p:cTn id="86" presetID="1" presetClass="exit" presetSubtype="0" fill="hold" nodeType="afterEffect">
                                  <p:stCondLst>
                                    <p:cond delay="1000"/>
                                  </p:stCondLst>
                                  <p:childTnLst>
                                    <p:set>
                                      <p:cBhvr>
                                        <p:cTn id="87" dur="1" fill="hold">
                                          <p:stCondLst>
                                            <p:cond delay="0"/>
                                          </p:stCondLst>
                                        </p:cTn>
                                        <p:tgtEl>
                                          <p:spTgt spid="17443"/>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4" name="bomb.wav"/>
                                        </p:tgtEl>
                                      </p:cMediaNode>
                                    </p:audio>
                                  </p:subTnLst>
                                </p:cTn>
                              </p:par>
                            </p:childTnLst>
                          </p:cTn>
                        </p:par>
                      </p:childTnLst>
                    </p:cTn>
                  </p:par>
                  <p:par>
                    <p:cTn id="88" fill="hold" nodeType="clickPar">
                      <p:stCondLst>
                        <p:cond delay="indefinite"/>
                      </p:stCondLst>
                      <p:childTnLst>
                        <p:par>
                          <p:cTn id="89" fill="hold" nodeType="withGroup">
                            <p:stCondLst>
                              <p:cond delay="0"/>
                            </p:stCondLst>
                            <p:childTnLst>
                              <p:par>
                                <p:cTn id="90" presetID="1" presetClass="emph" presetSubtype="2" fill="hold" nodeType="clickEffect">
                                  <p:stCondLst>
                                    <p:cond delay="0"/>
                                  </p:stCondLst>
                                  <p:childTnLst>
                                    <p:animClr clrSpc="rgb" dir="cw">
                                      <p:cBhvr>
                                        <p:cTn id="91" dur="2000" fill="hold"/>
                                        <p:tgtEl>
                                          <p:spTgt spid="17417"/>
                                        </p:tgtEl>
                                        <p:attrNameLst>
                                          <p:attrName>fillcolor</p:attrName>
                                        </p:attrNameLst>
                                      </p:cBhvr>
                                      <p:to>
                                        <a:srgbClr val="FF0000"/>
                                      </p:to>
                                    </p:animClr>
                                    <p:set>
                                      <p:cBhvr>
                                        <p:cTn id="92" dur="2000" fill="hold"/>
                                        <p:tgtEl>
                                          <p:spTgt spid="17417"/>
                                        </p:tgtEl>
                                        <p:attrNameLst>
                                          <p:attrName>fill.type</p:attrName>
                                        </p:attrNameLst>
                                      </p:cBhvr>
                                      <p:to>
                                        <p:strVal val="solid"/>
                                      </p:to>
                                    </p:set>
                                    <p:set>
                                      <p:cBhvr>
                                        <p:cTn id="93" dur="2000" fill="hold"/>
                                        <p:tgtEl>
                                          <p:spTgt spid="17417"/>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animBg="1"/>
      <p:bldP spid="17418" grpId="0" animBg="1"/>
      <p:bldP spid="17443" grpId="0" animBg="1"/>
      <p:bldP spid="17444" grpId="0" animBg="1"/>
      <p:bldP spid="17445" grpId="0" animBg="1"/>
      <p:bldP spid="17445" grpId="1" animBg="1"/>
      <p:bldP spid="17446" grpId="0" animBg="1"/>
      <p:bldP spid="17446" grpId="1" animBg="1"/>
      <p:bldP spid="17447" grpId="0" animBg="1"/>
      <p:bldP spid="17447" grpId="1" animBg="1"/>
      <p:bldP spid="17448" grpId="0" animBg="1"/>
      <p:bldP spid="17448" grpId="1" animBg="1"/>
      <p:bldP spid="17449" grpId="0" animBg="1"/>
      <p:bldP spid="17449" grpId="1" animBg="1"/>
      <p:bldP spid="17450" grpId="0" animBg="1"/>
      <p:bldP spid="17450" grpId="1" animBg="1"/>
      <p:bldP spid="17451" grpId="0" animBg="1"/>
      <p:bldP spid="17451" grpId="1" animBg="1"/>
      <p:bldP spid="17452" grpId="0" animBg="1"/>
      <p:bldP spid="17452" grpId="1" animBg="1"/>
      <p:bldP spid="17453" grpId="0" animBg="1"/>
      <p:bldP spid="1745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AutoShape 8" descr="5%"/>
          <p:cNvSpPr>
            <a:spLocks noChangeArrowheads="1"/>
          </p:cNvSpPr>
          <p:nvPr/>
        </p:nvSpPr>
        <p:spPr bwMode="auto">
          <a:xfrm>
            <a:off x="3551238" y="2323165"/>
            <a:ext cx="6430962" cy="1250978"/>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sz="2800" b="1" smtClean="0">
              <a:latin typeface="Times New Roman" panose="02020603050405020304" pitchFamily="18" charset="0"/>
              <a:cs typeface="Times New Roman" panose="02020603050405020304" pitchFamily="18" charset="0"/>
            </a:endParaRPr>
          </a:p>
          <a:p>
            <a:pPr marL="342900" indent="-342900">
              <a:spcAft>
                <a:spcPts val="500"/>
              </a:spcAft>
              <a:buAutoNum type="alphaUcPeriod"/>
            </a:pPr>
            <a:r>
              <a:rPr lang="vi-VN" sz="2000" b="1" smtClean="0">
                <a:latin typeface="Times New Roman" panose="02020603050405020304" pitchFamily="18" charset="0"/>
                <a:cs typeface="Times New Roman" panose="02020603050405020304" pitchFamily="18" charset="0"/>
              </a:rPr>
              <a:t>. Tú </a:t>
            </a:r>
            <a:r>
              <a:rPr lang="vi-VN" sz="2000" b="1">
                <a:latin typeface="Times New Roman" panose="02020603050405020304" pitchFamily="18" charset="0"/>
                <a:cs typeface="Times New Roman" panose="02020603050405020304" pitchFamily="18" charset="0"/>
              </a:rPr>
              <a:t>đã ân hận vì mình đã nói </a:t>
            </a:r>
            <a:r>
              <a:rPr lang="vi-VN" sz="2000" b="1" smtClean="0">
                <a:latin typeface="Times New Roman" panose="02020603050405020304" pitchFamily="18" charset="0"/>
                <a:cs typeface="Times New Roman" panose="02020603050405020304" pitchFamily="18" charset="0"/>
              </a:rPr>
              <a:t>điều </a:t>
            </a:r>
            <a:r>
              <a:rPr lang="vi-VN" sz="2000" b="1">
                <a:latin typeface="Times New Roman" panose="02020603050405020304" pitchFamily="18" charset="0"/>
                <a:cs typeface="Times New Roman" panose="02020603050405020304" pitchFamily="18" charset="0"/>
              </a:rPr>
              <a:t>dại </a:t>
            </a:r>
            <a:endParaRPr lang="vi-VN" sz="2000" b="1" smtClean="0">
              <a:latin typeface="Times New Roman" panose="02020603050405020304" pitchFamily="18" charset="0"/>
              <a:cs typeface="Times New Roman" panose="02020603050405020304" pitchFamily="18" charset="0"/>
            </a:endParaRPr>
          </a:p>
          <a:p>
            <a:pPr>
              <a:spcAft>
                <a:spcPts val="500"/>
              </a:spcAft>
            </a:pPr>
            <a:r>
              <a:rPr lang="vi-VN" sz="2000" b="1" smtClean="0">
                <a:latin typeface="Times New Roman" panose="02020603050405020304" pitchFamily="18" charset="0"/>
                <a:cs typeface="Times New Roman" panose="02020603050405020304" pitchFamily="18" charset="0"/>
              </a:rPr>
              <a:t>dột </a:t>
            </a:r>
            <a:r>
              <a:rPr lang="vi-VN" sz="2000" b="1">
                <a:latin typeface="Times New Roman" panose="02020603050405020304" pitchFamily="18" charset="0"/>
                <a:cs typeface="Times New Roman" panose="02020603050405020304" pitchFamily="18" charset="0"/>
              </a:rPr>
              <a:t>Với ông. </a:t>
            </a:r>
          </a:p>
          <a:p>
            <a:endParaRPr lang="vi-VN" sz="2800" b="1">
              <a:latin typeface="Times New Roman" panose="02020603050405020304" pitchFamily="18" charset="0"/>
              <a:cs typeface="Times New Roman" panose="02020603050405020304" pitchFamily="18" charset="0"/>
            </a:endParaRPr>
          </a:p>
        </p:txBody>
      </p:sp>
      <p:sp>
        <p:nvSpPr>
          <p:cNvPr id="17417" name="AutoShape 9" descr="5%"/>
          <p:cNvSpPr>
            <a:spLocks noChangeArrowheads="1"/>
          </p:cNvSpPr>
          <p:nvPr/>
        </p:nvSpPr>
        <p:spPr bwMode="auto">
          <a:xfrm>
            <a:off x="3551238" y="3737370"/>
            <a:ext cx="6438900" cy="697563"/>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endParaRPr lang="vi-VN" altLang="en-US" sz="2000" b="1" smtClean="0">
              <a:latin typeface="Times New Roman" panose="02020603050405020304" pitchFamily="18" charset="0"/>
              <a:cs typeface="Times New Roman" panose="02020603050405020304" pitchFamily="18" charset="0"/>
            </a:endParaRPr>
          </a:p>
          <a:p>
            <a:pPr>
              <a:spcAft>
                <a:spcPts val="500"/>
              </a:spcAft>
            </a:pPr>
            <a:r>
              <a:rPr lang="en-US" altLang="en-US" sz="2000" b="1" smtClean="0">
                <a:latin typeface="Times New Roman" panose="02020603050405020304" pitchFamily="18" charset="0"/>
                <a:cs typeface="Times New Roman" panose="02020603050405020304" pitchFamily="18" charset="0"/>
              </a:rPr>
              <a:t>B.</a:t>
            </a:r>
            <a:r>
              <a:rPr lang="vi-VN" sz="2000" b="1" smtClean="0">
                <a:latin typeface="Times New Roman" panose="02020603050405020304" pitchFamily="18" charset="0"/>
                <a:cs typeface="Times New Roman" panose="02020603050405020304" pitchFamily="18" charset="0"/>
              </a:rPr>
              <a:t> </a:t>
            </a:r>
            <a:r>
              <a:rPr lang="vi-VN" sz="2000" b="1">
                <a:latin typeface="Times New Roman" panose="02020603050405020304" pitchFamily="18" charset="0"/>
                <a:cs typeface="Times New Roman" panose="02020603050405020304" pitchFamily="18" charset="0"/>
              </a:rPr>
              <a:t>Ông thông cảm với câu nói ngây thơ của</a:t>
            </a:r>
          </a:p>
          <a:p>
            <a:pPr>
              <a:spcAft>
                <a:spcPts val="500"/>
              </a:spcAft>
            </a:pPr>
            <a:r>
              <a:rPr lang="vi-VN" sz="2000" b="1">
                <a:latin typeface="Times New Roman" panose="02020603050405020304" pitchFamily="18" charset="0"/>
                <a:cs typeface="Times New Roman" panose="02020603050405020304" pitchFamily="18" charset="0"/>
              </a:rPr>
              <a:t> </a:t>
            </a:r>
            <a:r>
              <a:rPr lang="vi-VN" sz="2000" b="1" smtClean="0">
                <a:latin typeface="Times New Roman" panose="02020603050405020304" pitchFamily="18" charset="0"/>
                <a:cs typeface="Times New Roman" panose="02020603050405020304" pitchFamily="18" charset="0"/>
              </a:rPr>
              <a:t>cháu. Ông </a:t>
            </a:r>
            <a:r>
              <a:rPr lang="vi-VN" sz="2000" b="1">
                <a:latin typeface="Times New Roman" panose="02020603050405020304" pitchFamily="18" charset="0"/>
                <a:cs typeface="Times New Roman" panose="02020603050405020304" pitchFamily="18" charset="0"/>
              </a:rPr>
              <a:t>là người bao dung, </a:t>
            </a:r>
            <a:r>
              <a:rPr lang="vi-VN" sz="2000" b="1" smtClean="0">
                <a:latin typeface="Times New Roman" panose="02020603050405020304" pitchFamily="18" charset="0"/>
                <a:cs typeface="Times New Roman" panose="02020603050405020304" pitchFamily="18" charset="0"/>
              </a:rPr>
              <a:t>thương cháu</a:t>
            </a:r>
            <a:r>
              <a:rPr lang="vi-VN" sz="2000" b="1">
                <a:latin typeface="Times New Roman" panose="02020603050405020304" pitchFamily="18" charset="0"/>
                <a:cs typeface="Times New Roman" panose="02020603050405020304" pitchFamily="18" charset="0"/>
              </a:rPr>
              <a:t>. </a:t>
            </a:r>
          </a:p>
          <a:p>
            <a:pPr>
              <a:spcAft>
                <a:spcPts val="500"/>
              </a:spcAft>
            </a:pPr>
            <a:endParaRPr lang="vi-VN" sz="2800" b="1">
              <a:latin typeface="Times New Roman" panose="02020603050405020304" pitchFamily="18" charset="0"/>
              <a:cs typeface="Times New Roman" panose="02020603050405020304" pitchFamily="18" charset="0"/>
            </a:endParaRPr>
          </a:p>
        </p:txBody>
      </p:sp>
      <p:sp>
        <p:nvSpPr>
          <p:cNvPr id="17418" name="AutoShape 10" descr="5%"/>
          <p:cNvSpPr>
            <a:spLocks noChangeArrowheads="1"/>
          </p:cNvSpPr>
          <p:nvPr/>
        </p:nvSpPr>
        <p:spPr bwMode="auto">
          <a:xfrm>
            <a:off x="3543300" y="4550288"/>
            <a:ext cx="6438900" cy="1157514"/>
          </a:xfrm>
          <a:prstGeom prst="roundRect">
            <a:avLst>
              <a:gd name="adj" fmla="val 16667"/>
            </a:avLst>
          </a:prstGeom>
          <a:solidFill>
            <a:srgbClr val="FFFF00"/>
          </a:solidFill>
          <a:ln w="19050">
            <a:solidFill>
              <a:srgbClr val="CCFFFF"/>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r>
              <a:rPr lang="en-US" altLang="en-US" sz="2800">
                <a:latin typeface="Times New Roman" panose="02020603050405020304" pitchFamily="18" charset="0"/>
                <a:cs typeface="Times New Roman" panose="02020603050405020304" pitchFamily="18" charset="0"/>
              </a:rPr>
              <a:t> </a:t>
            </a:r>
            <a:r>
              <a:rPr lang="en-US" altLang="en-US" sz="1600" b="1">
                <a:latin typeface="Times New Roman" panose="02020603050405020304" pitchFamily="18" charset="0"/>
                <a:cs typeface="Times New Roman" panose="02020603050405020304" pitchFamily="18" charset="0"/>
              </a:rPr>
              <a:t>C</a:t>
            </a:r>
            <a:r>
              <a:rPr lang="en-US" altLang="en-US" sz="1600">
                <a:latin typeface="Times New Roman" panose="02020603050405020304" pitchFamily="18" charset="0"/>
                <a:cs typeface="Times New Roman" panose="02020603050405020304" pitchFamily="18" charset="0"/>
              </a:rPr>
              <a:t>. </a:t>
            </a:r>
            <a:r>
              <a:rPr lang="vi-VN" sz="1600" b="1">
                <a:latin typeface="Times New Roman" panose="02020603050405020304" pitchFamily="18" charset="0"/>
                <a:cs typeface="Times New Roman" panose="02020603050405020304" pitchFamily="18" charset="0"/>
              </a:rPr>
              <a:t>. Vì Tú thường mải chơi. Chia sẻ </a:t>
            </a:r>
            <a:r>
              <a:rPr lang="vi-VN" sz="1600" b="1" smtClean="0">
                <a:latin typeface="Times New Roman" panose="02020603050405020304" pitchFamily="18" charset="0"/>
                <a:cs typeface="Times New Roman" panose="02020603050405020304" pitchFamily="18" charset="0"/>
              </a:rPr>
              <a:t>cùng </a:t>
            </a:r>
            <a:r>
              <a:rPr lang="vi-VN" sz="1600" b="1">
                <a:latin typeface="Times New Roman" panose="02020603050405020304" pitchFamily="18" charset="0"/>
                <a:cs typeface="Times New Roman" panose="02020603050405020304" pitchFamily="18" charset="0"/>
              </a:rPr>
              <a:t>bạn: Trong gia đình, </a:t>
            </a:r>
            <a:endParaRPr lang="vi-VN" sz="1600" b="1" smtClean="0">
              <a:latin typeface="Times New Roman" panose="02020603050405020304" pitchFamily="18" charset="0"/>
              <a:cs typeface="Times New Roman" panose="02020603050405020304" pitchFamily="18" charset="0"/>
            </a:endParaRPr>
          </a:p>
          <a:p>
            <a:pPr>
              <a:spcAft>
                <a:spcPts val="500"/>
              </a:spcAft>
            </a:pPr>
            <a:r>
              <a:rPr lang="vi-VN" sz="1600" b="1" smtClean="0">
                <a:latin typeface="Times New Roman" panose="02020603050405020304" pitchFamily="18" charset="0"/>
                <a:cs typeface="Times New Roman" panose="02020603050405020304" pitchFamily="18" charset="0"/>
              </a:rPr>
              <a:t>con </a:t>
            </a:r>
            <a:r>
              <a:rPr lang="vi-VN" sz="1600" b="1">
                <a:latin typeface="Times New Roman" panose="02020603050405020304" pitchFamily="18" charset="0"/>
                <a:cs typeface="Times New Roman" panose="02020603050405020304" pitchFamily="18" charset="0"/>
              </a:rPr>
              <a:t>cháu </a:t>
            </a:r>
            <a:r>
              <a:rPr lang="vi-VN" sz="1600" b="1" smtClean="0">
                <a:latin typeface="Times New Roman" panose="02020603050405020304" pitchFamily="18" charset="0"/>
                <a:cs typeface="Times New Roman" panose="02020603050405020304" pitchFamily="18" charset="0"/>
              </a:rPr>
              <a:t>phải biết kính </a:t>
            </a:r>
            <a:r>
              <a:rPr lang="vi-VN" sz="1600" b="1">
                <a:latin typeface="Times New Roman" panose="02020603050405020304" pitchFamily="18" charset="0"/>
                <a:cs typeface="Times New Roman" panose="02020603050405020304" pitchFamily="18" charset="0"/>
              </a:rPr>
              <a:t>trọng ông bà, cha mẹ không </a:t>
            </a:r>
            <a:r>
              <a:rPr lang="vi-VN" sz="1600" b="1" smtClean="0">
                <a:latin typeface="Times New Roman" panose="02020603050405020304" pitchFamily="18" charset="0"/>
                <a:cs typeface="Times New Roman" panose="02020603050405020304" pitchFamily="18" charset="0"/>
              </a:rPr>
              <a:t>đượcđể người</a:t>
            </a:r>
          </a:p>
          <a:p>
            <a:pPr>
              <a:spcAft>
                <a:spcPts val="500"/>
              </a:spcAft>
            </a:pPr>
            <a:r>
              <a:rPr lang="vi-VN" sz="1600" b="1" smtClean="0">
                <a:latin typeface="Times New Roman" panose="02020603050405020304" pitchFamily="18" charset="0"/>
                <a:cs typeface="Times New Roman" panose="02020603050405020304" pitchFamily="18" charset="0"/>
              </a:rPr>
              <a:t> </a:t>
            </a:r>
            <a:r>
              <a:rPr lang="vi-VN" sz="1600" b="1">
                <a:latin typeface="Times New Roman" panose="02020603050405020304" pitchFamily="18" charset="0"/>
                <a:cs typeface="Times New Roman" panose="02020603050405020304" pitchFamily="18" charset="0"/>
              </a:rPr>
              <a:t>trên phải buồn về những hành vi </a:t>
            </a:r>
            <a:r>
              <a:rPr lang="vi-VN" sz="1600" b="1" smtClean="0">
                <a:latin typeface="Times New Roman" panose="02020603050405020304" pitchFamily="18" charset="0"/>
                <a:cs typeface="Times New Roman" panose="02020603050405020304" pitchFamily="18" charset="0"/>
              </a:rPr>
              <a:t>của </a:t>
            </a:r>
            <a:r>
              <a:rPr lang="vi-VN" sz="1600" b="1">
                <a:latin typeface="Times New Roman" panose="02020603050405020304" pitchFamily="18" charset="0"/>
                <a:cs typeface="Times New Roman" panose="02020603050405020304" pitchFamily="18" charset="0"/>
              </a:rPr>
              <a:t>mình.</a:t>
            </a:r>
          </a:p>
        </p:txBody>
      </p:sp>
      <p:sp>
        <p:nvSpPr>
          <p:cNvPr id="17443" name="Oval 3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0</a:t>
            </a:r>
          </a:p>
        </p:txBody>
      </p:sp>
      <p:sp>
        <p:nvSpPr>
          <p:cNvPr id="17444" name="Oval 36"/>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a:t>
            </a:r>
          </a:p>
        </p:txBody>
      </p:sp>
      <p:sp>
        <p:nvSpPr>
          <p:cNvPr id="17445" name="Oval 37"/>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2</a:t>
            </a:r>
          </a:p>
        </p:txBody>
      </p:sp>
      <p:sp>
        <p:nvSpPr>
          <p:cNvPr id="17446" name="Oval 38"/>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3</a:t>
            </a:r>
          </a:p>
        </p:txBody>
      </p:sp>
      <p:sp>
        <p:nvSpPr>
          <p:cNvPr id="17447" name="Oval 39"/>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4</a:t>
            </a:r>
          </a:p>
        </p:txBody>
      </p:sp>
      <p:sp>
        <p:nvSpPr>
          <p:cNvPr id="17448" name="Oval 40"/>
          <p:cNvSpPr>
            <a:spLocks noChangeArrowheads="1"/>
          </p:cNvSpPr>
          <p:nvPr/>
        </p:nvSpPr>
        <p:spPr bwMode="auto">
          <a:xfrm>
            <a:off x="1676400" y="3048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latin typeface="Times New Roman" panose="02020603050405020304" pitchFamily="18" charset="0"/>
                <a:cs typeface="Times New Roman" panose="02020603050405020304" pitchFamily="18" charset="0"/>
              </a:rPr>
              <a:t>5</a:t>
            </a:r>
          </a:p>
        </p:txBody>
      </p:sp>
      <p:sp>
        <p:nvSpPr>
          <p:cNvPr id="17449" name="Oval 41"/>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6</a:t>
            </a:r>
          </a:p>
        </p:txBody>
      </p:sp>
      <p:sp>
        <p:nvSpPr>
          <p:cNvPr id="17450" name="Oval 42"/>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a:latin typeface="Arial" charset="0"/>
              </a:rPr>
              <a:t>7</a:t>
            </a:r>
          </a:p>
        </p:txBody>
      </p:sp>
      <p:sp>
        <p:nvSpPr>
          <p:cNvPr id="17451" name="Oval 43"/>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8</a:t>
            </a:r>
          </a:p>
        </p:txBody>
      </p:sp>
      <p:sp>
        <p:nvSpPr>
          <p:cNvPr id="17452" name="Oval 44"/>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9</a:t>
            </a:r>
          </a:p>
        </p:txBody>
      </p:sp>
      <p:sp>
        <p:nvSpPr>
          <p:cNvPr id="17453" name="Oval 45"/>
          <p:cNvSpPr>
            <a:spLocks noChangeArrowheads="1"/>
          </p:cNvSpPr>
          <p:nvPr/>
        </p:nvSpPr>
        <p:spPr bwMode="auto">
          <a:xfrm>
            <a:off x="1676400" y="3048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p:spPr>
        <p:txBody>
          <a:bodyPr wrap="none" anchor="ctr"/>
          <a:lstStyle/>
          <a:p>
            <a:pPr algn="ctr" eaLnBrk="1" hangingPunct="1">
              <a:defRPr/>
            </a:pPr>
            <a:r>
              <a:rPr lang="en-US" sz="2800" b="1" dirty="0">
                <a:latin typeface="Arial" charset="0"/>
              </a:rPr>
              <a:t>10</a:t>
            </a:r>
          </a:p>
        </p:txBody>
      </p:sp>
      <p:pic>
        <p:nvPicPr>
          <p:cNvPr id="20496" name="Picture 9" descr="!danc_cl"/>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276600"/>
            <a:ext cx="1981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7" name="AutoShape 6"/>
          <p:cNvSpPr>
            <a:spLocks noChangeArrowheads="1"/>
          </p:cNvSpPr>
          <p:nvPr/>
        </p:nvSpPr>
        <p:spPr bwMode="auto">
          <a:xfrm>
            <a:off x="2560638" y="304800"/>
            <a:ext cx="5262562" cy="1690255"/>
          </a:xfrm>
          <a:prstGeom prst="roundRect">
            <a:avLst>
              <a:gd name="adj" fmla="val 16667"/>
            </a:avLst>
          </a:prstGeom>
          <a:solidFill>
            <a:schemeClr val="bg1"/>
          </a:solidFill>
          <a:ln w="9525">
            <a:solidFill>
              <a:srgbClr val="0033CC"/>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ts val="500"/>
              </a:spcAft>
            </a:pPr>
            <a:endParaRPr lang="vi-VN" sz="2000" b="1" smtClean="0">
              <a:latin typeface="Times New Roman" panose="02020603050405020304" pitchFamily="18" charset="0"/>
              <a:cs typeface="Times New Roman" panose="02020603050405020304" pitchFamily="18" charset="0"/>
            </a:endParaRPr>
          </a:p>
          <a:p>
            <a:pPr>
              <a:spcAft>
                <a:spcPts val="500"/>
              </a:spcAft>
            </a:pPr>
            <a:r>
              <a:rPr lang="vi-VN" sz="2000" b="1" smtClean="0">
                <a:latin typeface="Times New Roman" panose="02020603050405020304" pitchFamily="18" charset="0"/>
                <a:cs typeface="Times New Roman" panose="02020603050405020304" pitchFamily="18" charset="0"/>
              </a:rPr>
              <a:t>3</a:t>
            </a:r>
            <a:r>
              <a:rPr lang="vi-VN" sz="2000" b="1">
                <a:latin typeface="Times New Roman" panose="02020603050405020304" pitchFamily="18" charset="0"/>
                <a:cs typeface="Times New Roman" panose="02020603050405020304" pitchFamily="18" charset="0"/>
              </a:rPr>
              <a:t>. Vì sao ông nội không </a:t>
            </a:r>
            <a:r>
              <a:rPr lang="vi-VN" sz="2000" b="1" smtClean="0">
                <a:latin typeface="Times New Roman" panose="02020603050405020304" pitchFamily="18" charset="0"/>
                <a:cs typeface="Times New Roman" panose="02020603050405020304" pitchFamily="18" charset="0"/>
              </a:rPr>
              <a:t>buồn như </a:t>
            </a:r>
            <a:r>
              <a:rPr lang="vi-VN" sz="2000" b="1">
                <a:latin typeface="Times New Roman" panose="02020603050405020304" pitchFamily="18" charset="0"/>
                <a:cs typeface="Times New Roman" panose="02020603050405020304" pitchFamily="18" charset="0"/>
              </a:rPr>
              <a:t>trước </a:t>
            </a:r>
            <a:r>
              <a:rPr lang="vi-VN" sz="2000" b="1" smtClean="0">
                <a:latin typeface="Times New Roman" panose="02020603050405020304" pitchFamily="18" charset="0"/>
                <a:cs typeface="Times New Roman" panose="02020603050405020304" pitchFamily="18" charset="0"/>
              </a:rPr>
              <a:t>mà</a:t>
            </a:r>
          </a:p>
          <a:p>
            <a:pPr>
              <a:spcAft>
                <a:spcPts val="500"/>
              </a:spcAft>
            </a:pPr>
            <a:r>
              <a:rPr lang="vi-VN" sz="2000" b="1" smtClean="0">
                <a:latin typeface="Times New Roman" panose="02020603050405020304" pitchFamily="18" charset="0"/>
                <a:cs typeface="Times New Roman" panose="02020603050405020304" pitchFamily="18" charset="0"/>
              </a:rPr>
              <a:t> </a:t>
            </a:r>
            <a:r>
              <a:rPr lang="vi-VN" sz="2000" b="1">
                <a:latin typeface="Times New Roman" panose="02020603050405020304" pitchFamily="18" charset="0"/>
                <a:cs typeface="Times New Roman" panose="02020603050405020304" pitchFamily="18" charset="0"/>
              </a:rPr>
              <a:t>“cười khà khà</a:t>
            </a:r>
            <a:r>
              <a:rPr lang="vi-VN" sz="2000" b="1" smtClean="0">
                <a:latin typeface="Times New Roman" panose="02020603050405020304" pitchFamily="18" charset="0"/>
                <a:cs typeface="Times New Roman" panose="02020603050405020304" pitchFamily="18" charset="0"/>
              </a:rPr>
              <a:t>,</a:t>
            </a:r>
            <a:r>
              <a:rPr lang="vi-VN" sz="2000" b="1">
                <a:latin typeface="Times New Roman" panose="02020603050405020304" pitchFamily="18" charset="0"/>
                <a:cs typeface="Times New Roman" panose="02020603050405020304" pitchFamily="18" charset="0"/>
              </a:rPr>
              <a:t> </a:t>
            </a:r>
            <a:r>
              <a:rPr lang="vi-VN" sz="2000" b="1" smtClean="0">
                <a:latin typeface="Times New Roman" panose="02020603050405020304" pitchFamily="18" charset="0"/>
                <a:cs typeface="Times New Roman" panose="02020603050405020304" pitchFamily="18" charset="0"/>
              </a:rPr>
              <a:t>gãi </a:t>
            </a:r>
            <a:r>
              <a:rPr lang="vi-VN" sz="2000" b="1">
                <a:latin typeface="Times New Roman" panose="02020603050405020304" pitchFamily="18" charset="0"/>
                <a:cs typeface="Times New Roman" panose="02020603050405020304" pitchFamily="18" charset="0"/>
              </a:rPr>
              <a:t>gãi lên mái tóc xanh </a:t>
            </a:r>
            <a:r>
              <a:rPr lang="vi-VN" sz="2000" b="1" smtClean="0">
                <a:latin typeface="Times New Roman" panose="02020603050405020304" pitchFamily="18" charset="0"/>
                <a:cs typeface="Times New Roman" panose="02020603050405020304" pitchFamily="18" charset="0"/>
              </a:rPr>
              <a:t>mướt</a:t>
            </a:r>
          </a:p>
          <a:p>
            <a:pPr>
              <a:spcAft>
                <a:spcPts val="500"/>
              </a:spcAft>
            </a:pPr>
            <a:r>
              <a:rPr lang="vi-VN" sz="2000" b="1" smtClean="0">
                <a:latin typeface="Times New Roman" panose="02020603050405020304" pitchFamily="18" charset="0"/>
                <a:cs typeface="Times New Roman" panose="02020603050405020304" pitchFamily="18" charset="0"/>
              </a:rPr>
              <a:t> </a:t>
            </a:r>
            <a:r>
              <a:rPr lang="vi-VN" sz="2000" b="1">
                <a:latin typeface="Times New Roman" panose="02020603050405020304" pitchFamily="18" charset="0"/>
                <a:cs typeface="Times New Roman" panose="02020603050405020304" pitchFamily="18" charset="0"/>
              </a:rPr>
              <a:t>của Tú”? Em hãy </a:t>
            </a:r>
            <a:r>
              <a:rPr lang="en-US" sz="2000" b="1" smtClean="0">
                <a:latin typeface="Times New Roman" panose="02020603050405020304" pitchFamily="18" charset="0"/>
                <a:cs typeface="Times New Roman" panose="02020603050405020304" pitchFamily="18" charset="0"/>
              </a:rPr>
              <a:t>chọn</a:t>
            </a:r>
            <a:r>
              <a:rPr lang="vi-VN" sz="2000" b="1" smtClean="0">
                <a:latin typeface="Times New Roman" panose="02020603050405020304" pitchFamily="18" charset="0"/>
                <a:cs typeface="Times New Roman" panose="02020603050405020304" pitchFamily="18" charset="0"/>
              </a:rPr>
              <a:t> </a:t>
            </a:r>
            <a:r>
              <a:rPr lang="vi-VN" sz="2000" b="1">
                <a:latin typeface="Times New Roman" panose="02020603050405020304" pitchFamily="18" charset="0"/>
                <a:cs typeface="Times New Roman" panose="02020603050405020304" pitchFamily="18" charset="0"/>
              </a:rPr>
              <a:t>chữ </a:t>
            </a:r>
            <a:r>
              <a:rPr lang="vi-VN" sz="2000" b="1" smtClean="0">
                <a:latin typeface="Times New Roman" panose="02020603050405020304" pitchFamily="18" charset="0"/>
                <a:cs typeface="Times New Roman" panose="02020603050405020304" pitchFamily="18" charset="0"/>
              </a:rPr>
              <a:t>cái</a:t>
            </a:r>
            <a:r>
              <a:rPr lang="en-US" sz="2000" b="1" smtClean="0">
                <a:latin typeface="Times New Roman" panose="02020603050405020304" pitchFamily="18" charset="0"/>
                <a:cs typeface="Times New Roman" panose="02020603050405020304" pitchFamily="18" charset="0"/>
              </a:rPr>
              <a:t> </a:t>
            </a:r>
            <a:r>
              <a:rPr lang="vi-VN" sz="2000" b="1" smtClean="0">
                <a:latin typeface="Times New Roman" panose="02020603050405020304" pitchFamily="18" charset="0"/>
                <a:cs typeface="Times New Roman" panose="02020603050405020304" pitchFamily="18" charset="0"/>
              </a:rPr>
              <a:t>trước  </a:t>
            </a:r>
            <a:r>
              <a:rPr lang="vi-VN" sz="2000" b="1">
                <a:latin typeface="Times New Roman" panose="02020603050405020304" pitchFamily="18" charset="0"/>
                <a:cs typeface="Times New Roman" panose="02020603050405020304" pitchFamily="18" charset="0"/>
              </a:rPr>
              <a:t>ý </a:t>
            </a:r>
            <a:r>
              <a:rPr lang="vi-VN" sz="2000" b="1" smtClean="0">
                <a:latin typeface="Times New Roman" panose="02020603050405020304" pitchFamily="18" charset="0"/>
                <a:cs typeface="Times New Roman" panose="02020603050405020304" pitchFamily="18" charset="0"/>
              </a:rPr>
              <a:t>mà </a:t>
            </a:r>
            <a:endParaRPr lang="en-US" sz="2000" b="1" smtClean="0">
              <a:latin typeface="Times New Roman" panose="02020603050405020304" pitchFamily="18" charset="0"/>
              <a:cs typeface="Times New Roman" panose="02020603050405020304" pitchFamily="18" charset="0"/>
            </a:endParaRPr>
          </a:p>
          <a:p>
            <a:pPr>
              <a:spcAft>
                <a:spcPts val="500"/>
              </a:spcAft>
            </a:pPr>
            <a:r>
              <a:rPr lang="vi-VN" sz="2000" b="1" smtClean="0">
                <a:latin typeface="Times New Roman" panose="02020603050405020304" pitchFamily="18" charset="0"/>
                <a:cs typeface="Times New Roman" panose="02020603050405020304" pitchFamily="18" charset="0"/>
              </a:rPr>
              <a:t>em </a:t>
            </a:r>
            <a:r>
              <a:rPr lang="vi-VN" sz="2000" b="1">
                <a:latin typeface="Times New Roman" panose="02020603050405020304" pitchFamily="18" charset="0"/>
                <a:cs typeface="Times New Roman" panose="02020603050405020304" pitchFamily="18" charset="0"/>
              </a:rPr>
              <a:t>cho là đúng: </a:t>
            </a:r>
          </a:p>
          <a:p>
            <a:pPr>
              <a:spcAft>
                <a:spcPts val="500"/>
              </a:spcAft>
            </a:pPr>
            <a:endParaRPr lang="vi-VN" sz="2800" b="1">
              <a:latin typeface="Times New Roman" panose="02020603050405020304" pitchFamily="18" charset="0"/>
              <a:cs typeface="Times New Roman" panose="02020603050405020304" pitchFamily="18" charset="0"/>
            </a:endParaRPr>
          </a:p>
        </p:txBody>
      </p:sp>
      <p:pic>
        <p:nvPicPr>
          <p:cNvPr id="20498" name="Picture 7" descr="32"/>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087710" y="0"/>
            <a:ext cx="2580290" cy="2228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9" name="Picture 4" descr="CMISC104">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20200" y="5638800"/>
            <a:ext cx="1447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7620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4500"/>
                                  </p:stCondLst>
                                  <p:childTnLst>
                                    <p:set>
                                      <p:cBhvr>
                                        <p:cTn id="6" dur="1" fill="hold">
                                          <p:stCondLst>
                                            <p:cond delay="0"/>
                                          </p:stCondLst>
                                        </p:cTn>
                                        <p:tgtEl>
                                          <p:spTgt spid="17416"/>
                                        </p:tgtEl>
                                        <p:attrNameLst>
                                          <p:attrName>style.visibility</p:attrName>
                                        </p:attrNameLst>
                                      </p:cBhvr>
                                      <p:to>
                                        <p:strVal val="visible"/>
                                      </p:to>
                                    </p:set>
                                    <p:anim calcmode="lin" valueType="num">
                                      <p:cBhvr additive="base">
                                        <p:cTn id="7" dur="500" fill="hold"/>
                                        <p:tgtEl>
                                          <p:spTgt spid="17416"/>
                                        </p:tgtEl>
                                        <p:attrNameLst>
                                          <p:attrName>ppt_x</p:attrName>
                                        </p:attrNameLst>
                                      </p:cBhvr>
                                      <p:tavLst>
                                        <p:tav tm="0">
                                          <p:val>
                                            <p:strVal val="1+#ppt_w/2"/>
                                          </p:val>
                                        </p:tav>
                                        <p:tav tm="100000">
                                          <p:val>
                                            <p:strVal val="#ppt_x"/>
                                          </p:val>
                                        </p:tav>
                                      </p:tavLst>
                                    </p:anim>
                                    <p:anim calcmode="lin" valueType="num">
                                      <p:cBhvr additive="base">
                                        <p:cTn id="8" dur="500" fill="hold"/>
                                        <p:tgtEl>
                                          <p:spTgt spid="1741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push.wav"/>
                                        </p:tgtEl>
                                      </p:cMediaNode>
                                    </p:audio>
                                  </p:subTnLst>
                                </p:cTn>
                              </p:par>
                            </p:childTnLst>
                          </p:cTn>
                        </p:par>
                        <p:par>
                          <p:cTn id="9" fill="hold" nodeType="afterGroup">
                            <p:stCondLst>
                              <p:cond delay="5000"/>
                            </p:stCondLst>
                            <p:childTnLst>
                              <p:par>
                                <p:cTn id="10" presetID="2" presetClass="entr" presetSubtype="2" fill="hold" grpId="0" nodeType="afterEffect">
                                  <p:stCondLst>
                                    <p:cond delay="3000"/>
                                  </p:stCondLst>
                                  <p:childTnLst>
                                    <p:set>
                                      <p:cBhvr>
                                        <p:cTn id="11" dur="1" fill="hold">
                                          <p:stCondLst>
                                            <p:cond delay="0"/>
                                          </p:stCondLst>
                                        </p:cTn>
                                        <p:tgtEl>
                                          <p:spTgt spid="17417"/>
                                        </p:tgtEl>
                                        <p:attrNameLst>
                                          <p:attrName>style.visibility</p:attrName>
                                        </p:attrNameLst>
                                      </p:cBhvr>
                                      <p:to>
                                        <p:strVal val="visible"/>
                                      </p:to>
                                    </p:set>
                                    <p:anim calcmode="lin" valueType="num">
                                      <p:cBhvr additive="base">
                                        <p:cTn id="12" dur="500" fill="hold"/>
                                        <p:tgtEl>
                                          <p:spTgt spid="17417"/>
                                        </p:tgtEl>
                                        <p:attrNameLst>
                                          <p:attrName>ppt_x</p:attrName>
                                        </p:attrNameLst>
                                      </p:cBhvr>
                                      <p:tavLst>
                                        <p:tav tm="0">
                                          <p:val>
                                            <p:strVal val="1+#ppt_w/2"/>
                                          </p:val>
                                        </p:tav>
                                        <p:tav tm="100000">
                                          <p:val>
                                            <p:strVal val="#ppt_x"/>
                                          </p:val>
                                        </p:tav>
                                      </p:tavLst>
                                    </p:anim>
                                    <p:anim calcmode="lin" valueType="num">
                                      <p:cBhvr additive="base">
                                        <p:cTn id="13" dur="500" fill="hold"/>
                                        <p:tgtEl>
                                          <p:spTgt spid="1741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push.wav"/>
                                        </p:tgtEl>
                                      </p:cMediaNode>
                                    </p:audio>
                                  </p:subTnLst>
                                </p:cTn>
                              </p:par>
                            </p:childTnLst>
                          </p:cTn>
                        </p:par>
                        <p:par>
                          <p:cTn id="14" fill="hold" nodeType="afterGroup">
                            <p:stCondLst>
                              <p:cond delay="8500"/>
                            </p:stCondLst>
                            <p:childTnLst>
                              <p:par>
                                <p:cTn id="15" presetID="2" presetClass="entr" presetSubtype="2" fill="hold" grpId="0" nodeType="afterEffect">
                                  <p:stCondLst>
                                    <p:cond delay="3000"/>
                                  </p:stCondLst>
                                  <p:childTnLst>
                                    <p:set>
                                      <p:cBhvr>
                                        <p:cTn id="16" dur="1" fill="hold">
                                          <p:stCondLst>
                                            <p:cond delay="0"/>
                                          </p:stCondLst>
                                        </p:cTn>
                                        <p:tgtEl>
                                          <p:spTgt spid="17418"/>
                                        </p:tgtEl>
                                        <p:attrNameLst>
                                          <p:attrName>style.visibility</p:attrName>
                                        </p:attrNameLst>
                                      </p:cBhvr>
                                      <p:to>
                                        <p:strVal val="visible"/>
                                      </p:to>
                                    </p:set>
                                    <p:anim calcmode="lin" valueType="num">
                                      <p:cBhvr additive="base">
                                        <p:cTn id="17" dur="500" fill="hold"/>
                                        <p:tgtEl>
                                          <p:spTgt spid="17418"/>
                                        </p:tgtEl>
                                        <p:attrNameLst>
                                          <p:attrName>ppt_x</p:attrName>
                                        </p:attrNameLst>
                                      </p:cBhvr>
                                      <p:tavLst>
                                        <p:tav tm="0">
                                          <p:val>
                                            <p:strVal val="1+#ppt_w/2"/>
                                          </p:val>
                                        </p:tav>
                                        <p:tav tm="100000">
                                          <p:val>
                                            <p:strVal val="#ppt_x"/>
                                          </p:val>
                                        </p:tav>
                                      </p:tavLst>
                                    </p:anim>
                                    <p:anim calcmode="lin" valueType="num">
                                      <p:cBhvr additive="base">
                                        <p:cTn id="18" dur="500" fill="hold"/>
                                        <p:tgtEl>
                                          <p:spTgt spid="174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push.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7443"/>
                                        </p:tgtEl>
                                        <p:attrNameLst>
                                          <p:attrName>style.visibility</p:attrName>
                                        </p:attrNameLst>
                                      </p:cBhvr>
                                      <p:to>
                                        <p:strVal val="visible"/>
                                      </p:to>
                                    </p:set>
                                    <p:animEffect transition="in" filter="slide(fromBottom)">
                                      <p:cBhvr>
                                        <p:cTn id="23" dur="500"/>
                                        <p:tgtEl>
                                          <p:spTgt spid="17443"/>
                                        </p:tgtEl>
                                      </p:cBhvr>
                                    </p:animEffect>
                                  </p:childTnLst>
                                </p:cTn>
                              </p:par>
                              <p:par>
                                <p:cTn id="24" presetID="12" presetClass="entr" presetSubtype="4" fill="hold" nodeType="withEffect">
                                  <p:stCondLst>
                                    <p:cond delay="0"/>
                                  </p:stCondLst>
                                  <p:childTnLst>
                                    <p:set>
                                      <p:cBhvr>
                                        <p:cTn id="25" dur="1" fill="hold">
                                          <p:stCondLst>
                                            <p:cond delay="0"/>
                                          </p:stCondLst>
                                        </p:cTn>
                                        <p:tgtEl>
                                          <p:spTgt spid="17444"/>
                                        </p:tgtEl>
                                        <p:attrNameLst>
                                          <p:attrName>style.visibility</p:attrName>
                                        </p:attrNameLst>
                                      </p:cBhvr>
                                      <p:to>
                                        <p:strVal val="visible"/>
                                      </p:to>
                                    </p:set>
                                    <p:animEffect transition="in" filter="slide(fromBottom)">
                                      <p:cBhvr>
                                        <p:cTn id="26" dur="500"/>
                                        <p:tgtEl>
                                          <p:spTgt spid="17444"/>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17445"/>
                                        </p:tgtEl>
                                        <p:attrNameLst>
                                          <p:attrName>style.visibility</p:attrName>
                                        </p:attrNameLst>
                                      </p:cBhvr>
                                      <p:to>
                                        <p:strVal val="visible"/>
                                      </p:to>
                                    </p:set>
                                    <p:animEffect transition="in" filter="slide(fromBottom)">
                                      <p:cBhvr>
                                        <p:cTn id="29" dur="500"/>
                                        <p:tgtEl>
                                          <p:spTgt spid="17445"/>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7446"/>
                                        </p:tgtEl>
                                        <p:attrNameLst>
                                          <p:attrName>style.visibility</p:attrName>
                                        </p:attrNameLst>
                                      </p:cBhvr>
                                      <p:to>
                                        <p:strVal val="visible"/>
                                      </p:to>
                                    </p:set>
                                    <p:animEffect transition="in" filter="slide(fromBottom)">
                                      <p:cBhvr>
                                        <p:cTn id="32" dur="500"/>
                                        <p:tgtEl>
                                          <p:spTgt spid="17446"/>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17447"/>
                                        </p:tgtEl>
                                        <p:attrNameLst>
                                          <p:attrName>style.visibility</p:attrName>
                                        </p:attrNameLst>
                                      </p:cBhvr>
                                      <p:to>
                                        <p:strVal val="visible"/>
                                      </p:to>
                                    </p:set>
                                    <p:animEffect transition="in" filter="slide(fromBottom)">
                                      <p:cBhvr>
                                        <p:cTn id="35" dur="500"/>
                                        <p:tgtEl>
                                          <p:spTgt spid="17447"/>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17448"/>
                                        </p:tgtEl>
                                        <p:attrNameLst>
                                          <p:attrName>style.visibility</p:attrName>
                                        </p:attrNameLst>
                                      </p:cBhvr>
                                      <p:to>
                                        <p:strVal val="visible"/>
                                      </p:to>
                                    </p:set>
                                    <p:animEffect transition="in" filter="slide(fromBottom)">
                                      <p:cBhvr>
                                        <p:cTn id="38" dur="500"/>
                                        <p:tgtEl>
                                          <p:spTgt spid="17448"/>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17449"/>
                                        </p:tgtEl>
                                        <p:attrNameLst>
                                          <p:attrName>style.visibility</p:attrName>
                                        </p:attrNameLst>
                                      </p:cBhvr>
                                      <p:to>
                                        <p:strVal val="visible"/>
                                      </p:to>
                                    </p:set>
                                    <p:animEffect transition="in" filter="slide(fromBottom)">
                                      <p:cBhvr>
                                        <p:cTn id="41" dur="500"/>
                                        <p:tgtEl>
                                          <p:spTgt spid="17449"/>
                                        </p:tgtEl>
                                      </p:cBhvr>
                                    </p:animEffect>
                                  </p:childTnLst>
                                </p:cTn>
                              </p:par>
                              <p:par>
                                <p:cTn id="42" presetID="12" presetClass="entr" presetSubtype="4" fill="hold" grpId="0" nodeType="withEffect">
                                  <p:stCondLst>
                                    <p:cond delay="0"/>
                                  </p:stCondLst>
                                  <p:childTnLst>
                                    <p:set>
                                      <p:cBhvr>
                                        <p:cTn id="43" dur="1" fill="hold">
                                          <p:stCondLst>
                                            <p:cond delay="0"/>
                                          </p:stCondLst>
                                        </p:cTn>
                                        <p:tgtEl>
                                          <p:spTgt spid="17450"/>
                                        </p:tgtEl>
                                        <p:attrNameLst>
                                          <p:attrName>style.visibility</p:attrName>
                                        </p:attrNameLst>
                                      </p:cBhvr>
                                      <p:to>
                                        <p:strVal val="visible"/>
                                      </p:to>
                                    </p:set>
                                    <p:animEffect transition="in" filter="slide(fromBottom)">
                                      <p:cBhvr>
                                        <p:cTn id="44" dur="500"/>
                                        <p:tgtEl>
                                          <p:spTgt spid="17450"/>
                                        </p:tgtEl>
                                      </p:cBhvr>
                                    </p:animEffect>
                                  </p:childTnLst>
                                </p:cTn>
                              </p:par>
                              <p:par>
                                <p:cTn id="45" presetID="12" presetClass="entr" presetSubtype="4" fill="hold" grpId="0" nodeType="withEffect">
                                  <p:stCondLst>
                                    <p:cond delay="0"/>
                                  </p:stCondLst>
                                  <p:childTnLst>
                                    <p:set>
                                      <p:cBhvr>
                                        <p:cTn id="46" dur="1" fill="hold">
                                          <p:stCondLst>
                                            <p:cond delay="0"/>
                                          </p:stCondLst>
                                        </p:cTn>
                                        <p:tgtEl>
                                          <p:spTgt spid="17451"/>
                                        </p:tgtEl>
                                        <p:attrNameLst>
                                          <p:attrName>style.visibility</p:attrName>
                                        </p:attrNameLst>
                                      </p:cBhvr>
                                      <p:to>
                                        <p:strVal val="visible"/>
                                      </p:to>
                                    </p:set>
                                    <p:animEffect transition="in" filter="slide(fromBottom)">
                                      <p:cBhvr>
                                        <p:cTn id="47" dur="500"/>
                                        <p:tgtEl>
                                          <p:spTgt spid="17451"/>
                                        </p:tgtEl>
                                      </p:cBhvr>
                                    </p:animEffect>
                                  </p:childTnLst>
                                </p:cTn>
                              </p:par>
                              <p:par>
                                <p:cTn id="48" presetID="12" presetClass="entr" presetSubtype="4" fill="hold" grpId="0" nodeType="withEffect">
                                  <p:stCondLst>
                                    <p:cond delay="0"/>
                                  </p:stCondLst>
                                  <p:childTnLst>
                                    <p:set>
                                      <p:cBhvr>
                                        <p:cTn id="49" dur="1" fill="hold">
                                          <p:stCondLst>
                                            <p:cond delay="0"/>
                                          </p:stCondLst>
                                        </p:cTn>
                                        <p:tgtEl>
                                          <p:spTgt spid="17452"/>
                                        </p:tgtEl>
                                        <p:attrNameLst>
                                          <p:attrName>style.visibility</p:attrName>
                                        </p:attrNameLst>
                                      </p:cBhvr>
                                      <p:to>
                                        <p:strVal val="visible"/>
                                      </p:to>
                                    </p:set>
                                    <p:animEffect transition="in" filter="slide(fromBottom)">
                                      <p:cBhvr>
                                        <p:cTn id="50" dur="500"/>
                                        <p:tgtEl>
                                          <p:spTgt spid="17452"/>
                                        </p:tgtEl>
                                      </p:cBhvr>
                                    </p:animEffect>
                                  </p:childTnLst>
                                </p:cTn>
                              </p:par>
                              <p:par>
                                <p:cTn id="51" presetID="12" presetClass="entr" presetSubtype="4" fill="hold" grpId="0" nodeType="withEffect">
                                  <p:stCondLst>
                                    <p:cond delay="0"/>
                                  </p:stCondLst>
                                  <p:childTnLst>
                                    <p:set>
                                      <p:cBhvr>
                                        <p:cTn id="52" dur="1" fill="hold">
                                          <p:stCondLst>
                                            <p:cond delay="0"/>
                                          </p:stCondLst>
                                        </p:cTn>
                                        <p:tgtEl>
                                          <p:spTgt spid="17453"/>
                                        </p:tgtEl>
                                        <p:attrNameLst>
                                          <p:attrName>style.visibility</p:attrName>
                                        </p:attrNameLst>
                                      </p:cBhvr>
                                      <p:to>
                                        <p:strVal val="visible"/>
                                      </p:to>
                                    </p:set>
                                    <p:animEffect transition="in" filter="slide(fromBottom)">
                                      <p:cBhvr>
                                        <p:cTn id="53" dur="500"/>
                                        <p:tgtEl>
                                          <p:spTgt spid="1745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17453"/>
                                        </p:tgtEl>
                                        <p:attrNameLst>
                                          <p:attrName>style.visibility</p:attrName>
                                        </p:attrNameLst>
                                      </p:cBhvr>
                                      <p:to>
                                        <p:strVal val="hidden"/>
                                      </p:to>
                                    </p:set>
                                  </p:childTnLst>
                                  <p:subTnLst>
                                    <p:audio>
                                      <p:cMediaNode>
                                        <p:cTn display="0" masterRel="sameClick">
                                          <p:stCondLst>
                                            <p:cond evt="begin" delay="0">
                                              <p:tn val="56"/>
                                            </p:cond>
                                          </p:stCondLst>
                                          <p:endCondLst>
                                            <p:cond evt="onStopAudio" delay="0">
                                              <p:tgtEl>
                                                <p:sldTgt/>
                                              </p:tgtEl>
                                            </p:cond>
                                          </p:endCondLst>
                                        </p:cTn>
                                        <p:tgtEl>
                                          <p:sndTgt r:embed="rId3" name="hammer.wav"/>
                                        </p:tgtEl>
                                      </p:cMediaNode>
                                    </p:audio>
                                  </p:subTnLst>
                                </p:cTn>
                              </p:par>
                            </p:childTnLst>
                          </p:cTn>
                        </p:par>
                        <p:par>
                          <p:cTn id="58" fill="hold" nodeType="afterGroup">
                            <p:stCondLst>
                              <p:cond delay="0"/>
                            </p:stCondLst>
                            <p:childTnLst>
                              <p:par>
                                <p:cTn id="59" presetID="1" presetClass="exit" presetSubtype="0" fill="hold" grpId="1" nodeType="afterEffect">
                                  <p:stCondLst>
                                    <p:cond delay="1000"/>
                                  </p:stCondLst>
                                  <p:childTnLst>
                                    <p:set>
                                      <p:cBhvr>
                                        <p:cTn id="60" dur="1" fill="hold">
                                          <p:stCondLst>
                                            <p:cond delay="0"/>
                                          </p:stCondLst>
                                        </p:cTn>
                                        <p:tgtEl>
                                          <p:spTgt spid="17452"/>
                                        </p:tgtEl>
                                        <p:attrNameLst>
                                          <p:attrName>style.visibility</p:attrName>
                                        </p:attrNameLst>
                                      </p:cBhvr>
                                      <p:to>
                                        <p:strVal val="hidden"/>
                                      </p:to>
                                    </p:set>
                                  </p:childTnLst>
                                  <p:subTnLst>
                                    <p:audio>
                                      <p:cMediaNode>
                                        <p:cTn display="0" masterRel="sameClick">
                                          <p:stCondLst>
                                            <p:cond evt="begin" delay="0">
                                              <p:tn val="59"/>
                                            </p:cond>
                                          </p:stCondLst>
                                          <p:endCondLst>
                                            <p:cond evt="onStopAudio" delay="0">
                                              <p:tgtEl>
                                                <p:sldTgt/>
                                              </p:tgtEl>
                                            </p:cond>
                                          </p:endCondLst>
                                        </p:cTn>
                                        <p:tgtEl>
                                          <p:sndTgt r:embed="rId3" name="hammer.wav"/>
                                        </p:tgtEl>
                                      </p:cMediaNode>
                                    </p:audio>
                                  </p:subTnLst>
                                </p:cTn>
                              </p:par>
                            </p:childTnLst>
                          </p:cTn>
                        </p:par>
                        <p:par>
                          <p:cTn id="61" fill="hold" nodeType="afterGroup">
                            <p:stCondLst>
                              <p:cond delay="1000"/>
                            </p:stCondLst>
                            <p:childTnLst>
                              <p:par>
                                <p:cTn id="62" presetID="1" presetClass="exit" presetSubtype="0" fill="hold" grpId="1" nodeType="afterEffect">
                                  <p:stCondLst>
                                    <p:cond delay="1000"/>
                                  </p:stCondLst>
                                  <p:childTnLst>
                                    <p:set>
                                      <p:cBhvr>
                                        <p:cTn id="63" dur="1" fill="hold">
                                          <p:stCondLst>
                                            <p:cond delay="0"/>
                                          </p:stCondLst>
                                        </p:cTn>
                                        <p:tgtEl>
                                          <p:spTgt spid="17451"/>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3" name="hammer.wav"/>
                                        </p:tgtEl>
                                      </p:cMediaNode>
                                    </p:audio>
                                  </p:subTnLst>
                                </p:cTn>
                              </p:par>
                            </p:childTnLst>
                          </p:cTn>
                        </p:par>
                        <p:par>
                          <p:cTn id="64" fill="hold" nodeType="afterGroup">
                            <p:stCondLst>
                              <p:cond delay="2000"/>
                            </p:stCondLst>
                            <p:childTnLst>
                              <p:par>
                                <p:cTn id="65" presetID="1" presetClass="exit" presetSubtype="0" fill="hold" grpId="1" nodeType="afterEffect">
                                  <p:stCondLst>
                                    <p:cond delay="1000"/>
                                  </p:stCondLst>
                                  <p:childTnLst>
                                    <p:set>
                                      <p:cBhvr>
                                        <p:cTn id="66" dur="1" fill="hold">
                                          <p:stCondLst>
                                            <p:cond delay="0"/>
                                          </p:stCondLst>
                                        </p:cTn>
                                        <p:tgtEl>
                                          <p:spTgt spid="17450"/>
                                        </p:tgtEl>
                                        <p:attrNameLst>
                                          <p:attrName>style.visibility</p:attrName>
                                        </p:attrNameLst>
                                      </p:cBhvr>
                                      <p:to>
                                        <p:strVal val="hidden"/>
                                      </p:to>
                                    </p:set>
                                  </p:childTnLst>
                                  <p:subTnLst>
                                    <p:audio>
                                      <p:cMediaNode>
                                        <p:cTn display="0" masterRel="sameClick">
                                          <p:stCondLst>
                                            <p:cond evt="begin" delay="0">
                                              <p:tn val="65"/>
                                            </p:cond>
                                          </p:stCondLst>
                                          <p:endCondLst>
                                            <p:cond evt="onStopAudio" delay="0">
                                              <p:tgtEl>
                                                <p:sldTgt/>
                                              </p:tgtEl>
                                            </p:cond>
                                          </p:endCondLst>
                                        </p:cTn>
                                        <p:tgtEl>
                                          <p:sndTgt r:embed="rId3" name="hammer.wav"/>
                                        </p:tgtEl>
                                      </p:cMediaNode>
                                    </p:audio>
                                  </p:subTnLst>
                                </p:cTn>
                              </p:par>
                            </p:childTnLst>
                          </p:cTn>
                        </p:par>
                        <p:par>
                          <p:cTn id="67" fill="hold" nodeType="afterGroup">
                            <p:stCondLst>
                              <p:cond delay="3000"/>
                            </p:stCondLst>
                            <p:childTnLst>
                              <p:par>
                                <p:cTn id="68" presetID="1" presetClass="exit" presetSubtype="0" fill="hold" grpId="1" nodeType="afterEffect">
                                  <p:stCondLst>
                                    <p:cond delay="1000"/>
                                  </p:stCondLst>
                                  <p:childTnLst>
                                    <p:set>
                                      <p:cBhvr>
                                        <p:cTn id="69" dur="1" fill="hold">
                                          <p:stCondLst>
                                            <p:cond delay="0"/>
                                          </p:stCondLst>
                                        </p:cTn>
                                        <p:tgtEl>
                                          <p:spTgt spid="17449"/>
                                        </p:tgtEl>
                                        <p:attrNameLst>
                                          <p:attrName>style.visibility</p:attrName>
                                        </p:attrNameLst>
                                      </p:cBhvr>
                                      <p:to>
                                        <p:strVal val="hidden"/>
                                      </p:to>
                                    </p:set>
                                  </p:childTnLst>
                                  <p:subTnLst>
                                    <p:audio>
                                      <p:cMediaNode>
                                        <p:cTn display="0" masterRel="sameClick">
                                          <p:stCondLst>
                                            <p:cond evt="begin" delay="0">
                                              <p:tn val="68"/>
                                            </p:cond>
                                          </p:stCondLst>
                                          <p:endCondLst>
                                            <p:cond evt="onStopAudio" delay="0">
                                              <p:tgtEl>
                                                <p:sldTgt/>
                                              </p:tgtEl>
                                            </p:cond>
                                          </p:endCondLst>
                                        </p:cTn>
                                        <p:tgtEl>
                                          <p:sndTgt r:embed="rId3" name="hammer.wav"/>
                                        </p:tgtEl>
                                      </p:cMediaNode>
                                    </p:audio>
                                  </p:subTnLst>
                                </p:cTn>
                              </p:par>
                            </p:childTnLst>
                          </p:cTn>
                        </p:par>
                        <p:par>
                          <p:cTn id="70" fill="hold" nodeType="afterGroup">
                            <p:stCondLst>
                              <p:cond delay="4000"/>
                            </p:stCondLst>
                            <p:childTnLst>
                              <p:par>
                                <p:cTn id="71" presetID="1" presetClass="exit" presetSubtype="0" fill="hold" grpId="1" nodeType="afterEffect">
                                  <p:stCondLst>
                                    <p:cond delay="1000"/>
                                  </p:stCondLst>
                                  <p:childTnLst>
                                    <p:set>
                                      <p:cBhvr>
                                        <p:cTn id="72" dur="1" fill="hold">
                                          <p:stCondLst>
                                            <p:cond delay="0"/>
                                          </p:stCondLst>
                                        </p:cTn>
                                        <p:tgtEl>
                                          <p:spTgt spid="17448"/>
                                        </p:tgtEl>
                                        <p:attrNameLst>
                                          <p:attrName>style.visibility</p:attrName>
                                        </p:attrNameLst>
                                      </p:cBhvr>
                                      <p:to>
                                        <p:strVal val="hidden"/>
                                      </p:to>
                                    </p:set>
                                  </p:childTnLst>
                                  <p:subTnLst>
                                    <p:audio>
                                      <p:cMediaNode>
                                        <p:cTn display="0" masterRel="sameClick">
                                          <p:stCondLst>
                                            <p:cond evt="begin" delay="0">
                                              <p:tn val="71"/>
                                            </p:cond>
                                          </p:stCondLst>
                                          <p:endCondLst>
                                            <p:cond evt="onStopAudio" delay="0">
                                              <p:tgtEl>
                                                <p:sldTgt/>
                                              </p:tgtEl>
                                            </p:cond>
                                          </p:endCondLst>
                                        </p:cTn>
                                        <p:tgtEl>
                                          <p:sndTgt r:embed="rId3" name="hammer.wav"/>
                                        </p:tgtEl>
                                      </p:cMediaNode>
                                    </p:audio>
                                  </p:subTnLst>
                                </p:cTn>
                              </p:par>
                            </p:childTnLst>
                          </p:cTn>
                        </p:par>
                        <p:par>
                          <p:cTn id="73" fill="hold" nodeType="afterGroup">
                            <p:stCondLst>
                              <p:cond delay="5000"/>
                            </p:stCondLst>
                            <p:childTnLst>
                              <p:par>
                                <p:cTn id="74" presetID="1" presetClass="exit" presetSubtype="0" fill="hold" grpId="1" nodeType="afterEffect">
                                  <p:stCondLst>
                                    <p:cond delay="1000"/>
                                  </p:stCondLst>
                                  <p:childTnLst>
                                    <p:set>
                                      <p:cBhvr>
                                        <p:cTn id="75" dur="1" fill="hold">
                                          <p:stCondLst>
                                            <p:cond delay="0"/>
                                          </p:stCondLst>
                                        </p:cTn>
                                        <p:tgtEl>
                                          <p:spTgt spid="17447"/>
                                        </p:tgtEl>
                                        <p:attrNameLst>
                                          <p:attrName>style.visibility</p:attrName>
                                        </p:attrNameLst>
                                      </p:cBhvr>
                                      <p:to>
                                        <p:strVal val="hidden"/>
                                      </p:to>
                                    </p:set>
                                  </p:childTnLst>
                                  <p:subTnLst>
                                    <p:audio>
                                      <p:cMediaNode>
                                        <p:cTn display="0" masterRel="sameClick">
                                          <p:stCondLst>
                                            <p:cond evt="begin" delay="0">
                                              <p:tn val="74"/>
                                            </p:cond>
                                          </p:stCondLst>
                                          <p:endCondLst>
                                            <p:cond evt="onStopAudio" delay="0">
                                              <p:tgtEl>
                                                <p:sldTgt/>
                                              </p:tgtEl>
                                            </p:cond>
                                          </p:endCondLst>
                                        </p:cTn>
                                        <p:tgtEl>
                                          <p:sndTgt r:embed="rId3" name="hammer.wav"/>
                                        </p:tgtEl>
                                      </p:cMediaNode>
                                    </p:audio>
                                  </p:subTnLst>
                                </p:cTn>
                              </p:par>
                            </p:childTnLst>
                          </p:cTn>
                        </p:par>
                        <p:par>
                          <p:cTn id="76" fill="hold" nodeType="afterGroup">
                            <p:stCondLst>
                              <p:cond delay="6000"/>
                            </p:stCondLst>
                            <p:childTnLst>
                              <p:par>
                                <p:cTn id="77" presetID="1" presetClass="exit" presetSubtype="0" fill="hold" grpId="1" nodeType="afterEffect">
                                  <p:stCondLst>
                                    <p:cond delay="1000"/>
                                  </p:stCondLst>
                                  <p:childTnLst>
                                    <p:set>
                                      <p:cBhvr>
                                        <p:cTn id="78" dur="1" fill="hold">
                                          <p:stCondLst>
                                            <p:cond delay="0"/>
                                          </p:stCondLst>
                                        </p:cTn>
                                        <p:tgtEl>
                                          <p:spTgt spid="17446"/>
                                        </p:tgtEl>
                                        <p:attrNameLst>
                                          <p:attrName>style.visibility</p:attrName>
                                        </p:attrNameLst>
                                      </p:cBhvr>
                                      <p:to>
                                        <p:strVal val="hidden"/>
                                      </p:to>
                                    </p:set>
                                  </p:childTnLst>
                                  <p:subTnLst>
                                    <p:audio>
                                      <p:cMediaNode>
                                        <p:cTn display="0" masterRel="sameClick">
                                          <p:stCondLst>
                                            <p:cond evt="begin" delay="0">
                                              <p:tn val="77"/>
                                            </p:cond>
                                          </p:stCondLst>
                                          <p:endCondLst>
                                            <p:cond evt="onStopAudio" delay="0">
                                              <p:tgtEl>
                                                <p:sldTgt/>
                                              </p:tgtEl>
                                            </p:cond>
                                          </p:endCondLst>
                                        </p:cTn>
                                        <p:tgtEl>
                                          <p:sndTgt r:embed="rId3" name="hammer.wav"/>
                                        </p:tgtEl>
                                      </p:cMediaNode>
                                    </p:audio>
                                  </p:subTnLst>
                                </p:cTn>
                              </p:par>
                            </p:childTnLst>
                          </p:cTn>
                        </p:par>
                        <p:par>
                          <p:cTn id="79" fill="hold" nodeType="afterGroup">
                            <p:stCondLst>
                              <p:cond delay="7000"/>
                            </p:stCondLst>
                            <p:childTnLst>
                              <p:par>
                                <p:cTn id="80" presetID="1" presetClass="exit" presetSubtype="0" fill="hold" grpId="1" nodeType="afterEffect">
                                  <p:stCondLst>
                                    <p:cond delay="1000"/>
                                  </p:stCondLst>
                                  <p:childTnLst>
                                    <p:set>
                                      <p:cBhvr>
                                        <p:cTn id="81" dur="1" fill="hold">
                                          <p:stCondLst>
                                            <p:cond delay="0"/>
                                          </p:stCondLst>
                                        </p:cTn>
                                        <p:tgtEl>
                                          <p:spTgt spid="17445"/>
                                        </p:tgtEl>
                                        <p:attrNameLst>
                                          <p:attrName>style.visibility</p:attrName>
                                        </p:attrNameLst>
                                      </p:cBhvr>
                                      <p:to>
                                        <p:strVal val="hidden"/>
                                      </p:to>
                                    </p:set>
                                  </p:childTnLst>
                                  <p:subTnLst>
                                    <p:audio>
                                      <p:cMediaNode>
                                        <p:cTn display="0" masterRel="sameClick">
                                          <p:stCondLst>
                                            <p:cond evt="begin" delay="0">
                                              <p:tn val="80"/>
                                            </p:cond>
                                          </p:stCondLst>
                                          <p:endCondLst>
                                            <p:cond evt="onStopAudio" delay="0">
                                              <p:tgtEl>
                                                <p:sldTgt/>
                                              </p:tgtEl>
                                            </p:cond>
                                          </p:endCondLst>
                                        </p:cTn>
                                        <p:tgtEl>
                                          <p:sndTgt r:embed="rId3" name="hammer.wav"/>
                                        </p:tgtEl>
                                      </p:cMediaNode>
                                    </p:audio>
                                  </p:subTnLst>
                                </p:cTn>
                              </p:par>
                            </p:childTnLst>
                          </p:cTn>
                        </p:par>
                        <p:par>
                          <p:cTn id="82" fill="hold" nodeType="afterGroup">
                            <p:stCondLst>
                              <p:cond delay="8000"/>
                            </p:stCondLst>
                            <p:childTnLst>
                              <p:par>
                                <p:cTn id="83" presetID="1" presetClass="exit" presetSubtype="0" fill="hold" grpId="0" nodeType="afterEffect">
                                  <p:stCondLst>
                                    <p:cond delay="1000"/>
                                  </p:stCondLst>
                                  <p:childTnLst>
                                    <p:set>
                                      <p:cBhvr>
                                        <p:cTn id="84" dur="1" fill="hold">
                                          <p:stCondLst>
                                            <p:cond delay="0"/>
                                          </p:stCondLst>
                                        </p:cTn>
                                        <p:tgtEl>
                                          <p:spTgt spid="17444"/>
                                        </p:tgtEl>
                                        <p:attrNameLst>
                                          <p:attrName>style.visibility</p:attrName>
                                        </p:attrNameLst>
                                      </p:cBhvr>
                                      <p:to>
                                        <p:strVal val="hidden"/>
                                      </p:to>
                                    </p:set>
                                  </p:childTnLst>
                                  <p:subTnLst>
                                    <p:audio>
                                      <p:cMediaNode>
                                        <p:cTn display="0" masterRel="sameClick">
                                          <p:stCondLst>
                                            <p:cond evt="begin" delay="0">
                                              <p:tn val="83"/>
                                            </p:cond>
                                          </p:stCondLst>
                                          <p:endCondLst>
                                            <p:cond evt="onStopAudio" delay="0">
                                              <p:tgtEl>
                                                <p:sldTgt/>
                                              </p:tgtEl>
                                            </p:cond>
                                          </p:endCondLst>
                                        </p:cTn>
                                        <p:tgtEl>
                                          <p:sndTgt r:embed="rId3" name="hammer.wav"/>
                                        </p:tgtEl>
                                      </p:cMediaNode>
                                    </p:audio>
                                  </p:subTnLst>
                                </p:cTn>
                              </p:par>
                            </p:childTnLst>
                          </p:cTn>
                        </p:par>
                        <p:par>
                          <p:cTn id="85" fill="hold" nodeType="afterGroup">
                            <p:stCondLst>
                              <p:cond delay="9000"/>
                            </p:stCondLst>
                            <p:childTnLst>
                              <p:par>
                                <p:cTn id="86" presetID="1" presetClass="exit" presetSubtype="0" fill="hold" nodeType="afterEffect">
                                  <p:stCondLst>
                                    <p:cond delay="1000"/>
                                  </p:stCondLst>
                                  <p:childTnLst>
                                    <p:set>
                                      <p:cBhvr>
                                        <p:cTn id="87" dur="1" fill="hold">
                                          <p:stCondLst>
                                            <p:cond delay="0"/>
                                          </p:stCondLst>
                                        </p:cTn>
                                        <p:tgtEl>
                                          <p:spTgt spid="17443"/>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4" name="bomb.wav"/>
                                        </p:tgtEl>
                                      </p:cMediaNode>
                                    </p:audio>
                                  </p:subTnLst>
                                </p:cTn>
                              </p:par>
                            </p:childTnLst>
                          </p:cTn>
                        </p:par>
                      </p:childTnLst>
                    </p:cTn>
                  </p:par>
                  <p:par>
                    <p:cTn id="88" fill="hold" nodeType="clickPar">
                      <p:stCondLst>
                        <p:cond delay="indefinite"/>
                      </p:stCondLst>
                      <p:childTnLst>
                        <p:par>
                          <p:cTn id="89" fill="hold" nodeType="withGroup">
                            <p:stCondLst>
                              <p:cond delay="0"/>
                            </p:stCondLst>
                            <p:childTnLst>
                              <p:par>
                                <p:cTn id="90" presetID="1" presetClass="emph" presetSubtype="2" fill="hold" nodeType="clickEffect">
                                  <p:stCondLst>
                                    <p:cond delay="0"/>
                                  </p:stCondLst>
                                  <p:childTnLst>
                                    <p:animClr clrSpc="rgb" dir="cw">
                                      <p:cBhvr>
                                        <p:cTn id="91" dur="2000" fill="hold"/>
                                        <p:tgtEl>
                                          <p:spTgt spid="17417"/>
                                        </p:tgtEl>
                                        <p:attrNameLst>
                                          <p:attrName>fillcolor</p:attrName>
                                        </p:attrNameLst>
                                      </p:cBhvr>
                                      <p:to>
                                        <a:srgbClr val="FF0000"/>
                                      </p:to>
                                    </p:animClr>
                                    <p:set>
                                      <p:cBhvr>
                                        <p:cTn id="92" dur="2000" fill="hold"/>
                                        <p:tgtEl>
                                          <p:spTgt spid="17417"/>
                                        </p:tgtEl>
                                        <p:attrNameLst>
                                          <p:attrName>fill.type</p:attrName>
                                        </p:attrNameLst>
                                      </p:cBhvr>
                                      <p:to>
                                        <p:strVal val="solid"/>
                                      </p:to>
                                    </p:set>
                                    <p:set>
                                      <p:cBhvr>
                                        <p:cTn id="93" dur="2000" fill="hold"/>
                                        <p:tgtEl>
                                          <p:spTgt spid="17417"/>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animBg="1"/>
      <p:bldP spid="17418" grpId="0" animBg="1"/>
      <p:bldP spid="17443" grpId="0" animBg="1"/>
      <p:bldP spid="17444" grpId="0" animBg="1"/>
      <p:bldP spid="17445" grpId="0" animBg="1"/>
      <p:bldP spid="17445" grpId="1" animBg="1"/>
      <p:bldP spid="17446" grpId="0" animBg="1"/>
      <p:bldP spid="17446" grpId="1" animBg="1"/>
      <p:bldP spid="17447" grpId="0" animBg="1"/>
      <p:bldP spid="17447" grpId="1" animBg="1"/>
      <p:bldP spid="17448" grpId="0" animBg="1"/>
      <p:bldP spid="17448" grpId="1" animBg="1"/>
      <p:bldP spid="17449" grpId="0" animBg="1"/>
      <p:bldP spid="17449" grpId="1" animBg="1"/>
      <p:bldP spid="17450" grpId="0" animBg="1"/>
      <p:bldP spid="17450" grpId="1" animBg="1"/>
      <p:bldP spid="17451" grpId="0" animBg="1"/>
      <p:bldP spid="17451" grpId="1" animBg="1"/>
      <p:bldP spid="17452" grpId="0" animBg="1"/>
      <p:bldP spid="17452" grpId="1" animBg="1"/>
      <p:bldP spid="17453" grpId="0" animBg="1"/>
      <p:bldP spid="1745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28626" y="127266"/>
            <a:ext cx="11855669" cy="6442789"/>
          </a:xfrm>
          <a:prstGeom prst="rect">
            <a:avLst/>
          </a:prstGeom>
        </p:spPr>
        <p:txBody>
          <a:bodyPr wrap="square">
            <a:spAutoFit/>
          </a:bodyPr>
          <a:lstStyle/>
          <a:p>
            <a:pPr>
              <a:spcAft>
                <a:spcPts val="500"/>
              </a:spcAft>
            </a:pPr>
            <a:r>
              <a:rPr lang="vi-VN" sz="4000" b="1" smtClean="0">
                <a:solidFill>
                  <a:srgbClr val="FF0000"/>
                </a:solidFill>
                <a:latin typeface="Times New Roman" panose="02020603050405020304" pitchFamily="18" charset="0"/>
                <a:cs typeface="Times New Roman" panose="02020603050405020304" pitchFamily="18" charset="0"/>
              </a:rPr>
              <a:t>CHIA SẺ CÙNG BẠN:</a:t>
            </a:r>
          </a:p>
          <a:p>
            <a:pPr marL="285750" indent="-285750">
              <a:spcAft>
                <a:spcPts val="500"/>
              </a:spcAft>
              <a:buFontTx/>
              <a:buChar char="-"/>
            </a:pPr>
            <a:r>
              <a:rPr lang="vi-VN" sz="4000" b="1" smtClean="0">
                <a:latin typeface="Times New Roman" panose="02020603050405020304" pitchFamily="18" charset="0"/>
                <a:cs typeface="Times New Roman" panose="02020603050405020304" pitchFamily="18" charset="0"/>
              </a:rPr>
              <a:t>Trong gia đình con cháu phải biết kính trọng ông bà, cha mẹ, không được để người trên phải buồn về những hành vi của mình.</a:t>
            </a:r>
          </a:p>
          <a:p>
            <a:pPr marL="285750" indent="-285750">
              <a:spcAft>
                <a:spcPts val="500"/>
              </a:spcAft>
              <a:buFontTx/>
              <a:buChar char="-"/>
            </a:pPr>
            <a:r>
              <a:rPr lang="vi-VN" sz="4000" b="1" smtClean="0">
                <a:solidFill>
                  <a:srgbClr val="FF0000"/>
                </a:solidFill>
                <a:latin typeface="Times New Roman" panose="02020603050405020304" pitchFamily="18" charset="0"/>
                <a:cs typeface="Times New Roman" panose="02020603050405020304" pitchFamily="18" charset="0"/>
              </a:rPr>
              <a:t>Trẻ </a:t>
            </a:r>
            <a:r>
              <a:rPr lang="vi-VN" sz="4000" b="1">
                <a:solidFill>
                  <a:srgbClr val="FF0000"/>
                </a:solidFill>
                <a:latin typeface="Times New Roman" panose="02020603050405020304" pitchFamily="18" charset="0"/>
                <a:cs typeface="Times New Roman" panose="02020603050405020304" pitchFamily="18" charset="0"/>
              </a:rPr>
              <a:t>em mặc dù được người lớn che chở, bao dung </a:t>
            </a:r>
            <a:r>
              <a:rPr lang="vi-VN" sz="4000" b="1" smtClean="0">
                <a:solidFill>
                  <a:srgbClr val="FF0000"/>
                </a:solidFill>
                <a:latin typeface="Times New Roman" panose="02020603050405020304" pitchFamily="18" charset="0"/>
                <a:cs typeface="Times New Roman" panose="02020603050405020304" pitchFamily="18" charset="0"/>
              </a:rPr>
              <a:t>nhưng cũng </a:t>
            </a:r>
            <a:r>
              <a:rPr lang="vi-VN" sz="4000" b="1">
                <a:solidFill>
                  <a:srgbClr val="FF0000"/>
                </a:solidFill>
                <a:latin typeface="Times New Roman" panose="02020603050405020304" pitchFamily="18" charset="0"/>
                <a:cs typeface="Times New Roman" panose="02020603050405020304" pitchFamily="18" charset="0"/>
              </a:rPr>
              <a:t>phải biết quan tâm đến mọi người trong gia đình, </a:t>
            </a:r>
            <a:r>
              <a:rPr lang="vi-VN" sz="4000" b="1" smtClean="0">
                <a:solidFill>
                  <a:srgbClr val="FF0000"/>
                </a:solidFill>
                <a:latin typeface="Times New Roman" panose="02020603050405020304" pitchFamily="18" charset="0"/>
                <a:cs typeface="Times New Roman" panose="02020603050405020304" pitchFamily="18" charset="0"/>
              </a:rPr>
              <a:t>làm việc </a:t>
            </a:r>
            <a:r>
              <a:rPr lang="vi-VN" sz="4000" b="1">
                <a:solidFill>
                  <a:srgbClr val="FF0000"/>
                </a:solidFill>
                <a:latin typeface="Times New Roman" panose="02020603050405020304" pitchFamily="18" charset="0"/>
                <a:cs typeface="Times New Roman" panose="02020603050405020304" pitchFamily="18" charset="0"/>
              </a:rPr>
              <a:t>theo sức lực của mình, có như vậy mới thành con </a:t>
            </a:r>
            <a:r>
              <a:rPr lang="vi-VN" sz="4000" b="1" smtClean="0">
                <a:solidFill>
                  <a:srgbClr val="FF0000"/>
                </a:solidFill>
                <a:latin typeface="Times New Roman" panose="02020603050405020304" pitchFamily="18" charset="0"/>
                <a:cs typeface="Times New Roman" panose="02020603050405020304" pitchFamily="18" charset="0"/>
              </a:rPr>
              <a:t>ngoan, </a:t>
            </a:r>
            <a:r>
              <a:rPr lang="vi-VN" sz="4000" b="1">
                <a:solidFill>
                  <a:srgbClr val="FF0000"/>
                </a:solidFill>
                <a:latin typeface="Times New Roman" panose="02020603050405020304" pitchFamily="18" charset="0"/>
                <a:cs typeface="Times New Roman" panose="02020603050405020304" pitchFamily="18" charset="0"/>
              </a:rPr>
              <a:t>trò giỏi.</a:t>
            </a:r>
          </a:p>
          <a:p>
            <a:pPr>
              <a:spcAft>
                <a:spcPts val="500"/>
              </a:spcAft>
            </a:pPr>
            <a:endParaRPr lang="vi-VN" sz="4000"/>
          </a:p>
          <a:p>
            <a:r>
              <a:rPr lang="vi-VN"/>
              <a:t/>
            </a:r>
            <a:br>
              <a:rPr lang="vi-VN"/>
            </a:br>
            <a:endParaRPr lang="en-US"/>
          </a:p>
        </p:txBody>
      </p:sp>
    </p:spTree>
    <p:extLst>
      <p:ext uri="{BB962C8B-B14F-4D97-AF65-F5344CB8AC3E}">
        <p14:creationId xmlns:p14="http://schemas.microsoft.com/office/powerpoint/2010/main" val="77809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circle(in)">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circle(in)">
                                      <p:cBhvr>
                                        <p:cTn id="17"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34186168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2550</TotalTime>
  <Words>1597</Words>
  <Application>Microsoft Office PowerPoint</Application>
  <PresentationFormat>Widescreen</PresentationFormat>
  <Paragraphs>240</Paragraphs>
  <Slides>18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HP001 4 hàng</vt:lpstr>
      <vt:lpstr>HP001 5Ha</vt:lpstr>
      <vt:lpstr>Times New Roman</vt:lpstr>
      <vt:lpstr>Wingdings</vt:lpstr>
      <vt:lpstr>Office Theme</vt:lpstr>
      <vt:lpstr>PowerPoint Presentation</vt:lpstr>
      <vt:lpstr>PowerPoint Presentation</vt:lpstr>
      <vt:lpstr>Các em cần biết: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249</cp:revision>
  <dcterms:created xsi:type="dcterms:W3CDTF">2020-04-05T06:59:32Z</dcterms:created>
  <dcterms:modified xsi:type="dcterms:W3CDTF">2022-04-15T06:55:41Z</dcterms:modified>
</cp:coreProperties>
</file>