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6" r:id="rId3"/>
    <p:sldId id="257" r:id="rId4"/>
    <p:sldId id="258" r:id="rId5"/>
    <p:sldId id="259" r:id="rId6"/>
    <p:sldId id="260" r:id="rId7"/>
    <p:sldId id="262" r:id="rId8"/>
    <p:sldId id="263" r:id="rId9"/>
    <p:sldId id="264" r:id="rId10"/>
    <p:sldId id="261"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21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2EBC47-2969-4AB5-86CA-940094BC1BA6}"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3957025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EBC47-2969-4AB5-86CA-940094BC1BA6}"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4812258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EBC47-2969-4AB5-86CA-940094BC1BA6}" type="datetimeFigureOut">
              <a:rPr lang="en-US" smtClean="0"/>
              <a:t>4/22/2022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2613241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EBC47-2969-4AB5-86CA-940094BC1BA6}"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460055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EBC47-2969-4AB5-86CA-940094BC1BA6}"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2306123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EBC47-2969-4AB5-86CA-940094BC1BA6}"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2981438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EBC47-2969-4AB5-86CA-940094BC1BA6}"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276931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EBC47-2969-4AB5-86CA-940094BC1BA6}"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419778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EBC47-2969-4AB5-86CA-940094BC1BA6}"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103460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2EBC47-2969-4AB5-86CA-940094BC1BA6}"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9158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2EBC47-2969-4AB5-86CA-940094BC1BA6}" type="datetimeFigureOut">
              <a:rPr lang="en-US" smtClean="0"/>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406020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EBC47-2969-4AB5-86CA-940094BC1BA6}"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2808368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EBC47-2969-4AB5-86CA-940094BC1BA6}"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33421838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EBC47-2969-4AB5-86CA-940094BC1BA6}"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3822296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EBC47-2969-4AB5-86CA-940094BC1BA6}"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87957-F01A-4924-A835-4300655E161A}" type="slidenum">
              <a:rPr lang="en-US" smtClean="0"/>
              <a:t>‹#›</a:t>
            </a:fld>
            <a:endParaRPr lang="en-US"/>
          </a:p>
        </p:txBody>
      </p:sp>
    </p:spTree>
    <p:extLst>
      <p:ext uri="{BB962C8B-B14F-4D97-AF65-F5344CB8AC3E}">
        <p14:creationId xmlns:p14="http://schemas.microsoft.com/office/powerpoint/2010/main" val="2031895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EBC47-2969-4AB5-86CA-940094BC1BA6}" type="datetimeFigureOut">
              <a:rPr lang="en-US" smtClean="0"/>
              <a:t>4/22/2022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87957-F01A-4924-A835-4300655E161A}" type="slidenum">
              <a:rPr lang="en-US" smtClean="0"/>
              <a:t>‹#›</a:t>
            </a:fld>
            <a:endParaRPr lang="en-US"/>
          </a:p>
        </p:txBody>
      </p:sp>
    </p:spTree>
    <p:extLst>
      <p:ext uri="{BB962C8B-B14F-4D97-AF65-F5344CB8AC3E}">
        <p14:creationId xmlns:p14="http://schemas.microsoft.com/office/powerpoint/2010/main" val="1424716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3" r:id="rId7"/>
    <p:sldLayoutId id="2147483662" r:id="rId8"/>
    <p:sldLayoutId id="2147483661" r:id="rId9"/>
    <p:sldLayoutId id="2147483660" r:id="rId10"/>
    <p:sldLayoutId id="2147483655" r:id="rId11"/>
    <p:sldLayoutId id="2147483656" r:id="rId12"/>
    <p:sldLayoutId id="2147483657" r:id="rId13"/>
    <p:sldLayoutId id="2147483658" r:id="rId14"/>
    <p:sldLayoutId id="214748365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err="1" smtClean="0"/>
              <a:t>Thứ</a:t>
            </a:r>
            <a:r>
              <a:rPr lang="en-US" dirty="0" smtClean="0"/>
              <a:t>  </a:t>
            </a:r>
            <a:r>
              <a:rPr lang="en-US" dirty="0" err="1" smtClean="0"/>
              <a:t>ba</a:t>
            </a:r>
            <a:r>
              <a:rPr lang="en-US" dirty="0" smtClean="0"/>
              <a:t> </a:t>
            </a:r>
            <a:r>
              <a:rPr lang="en-US" dirty="0" err="1" smtClean="0"/>
              <a:t>ngày</a:t>
            </a:r>
            <a:r>
              <a:rPr lang="en-US" dirty="0" smtClean="0"/>
              <a:t> 26 </a:t>
            </a:r>
            <a:r>
              <a:rPr lang="en-US" dirty="0" err="1" smtClean="0"/>
              <a:t>tháng</a:t>
            </a:r>
            <a:r>
              <a:rPr lang="en-US" dirty="0" smtClean="0"/>
              <a:t> 4 </a:t>
            </a:r>
            <a:r>
              <a:rPr lang="en-US" dirty="0" err="1" smtClean="0"/>
              <a:t>năm</a:t>
            </a:r>
            <a:r>
              <a:rPr lang="en-US" dirty="0" smtClean="0"/>
              <a:t> 2022</a:t>
            </a:r>
            <a:br>
              <a:rPr lang="en-US" dirty="0" smtClean="0"/>
            </a:br>
            <a:r>
              <a:rPr lang="en-US" dirty="0" err="1" smtClean="0"/>
              <a:t>Đạo</a:t>
            </a:r>
            <a:r>
              <a:rPr lang="en-US" dirty="0" smtClean="0"/>
              <a:t> </a:t>
            </a:r>
            <a:r>
              <a:rPr lang="en-US" dirty="0" err="1" smtClean="0"/>
              <a:t>đức</a:t>
            </a:r>
            <a:r>
              <a:rPr lang="en-US" dirty="0" smtClean="0"/>
              <a:t>:</a:t>
            </a:r>
            <a:br>
              <a:rPr lang="en-US" dirty="0" smtClean="0"/>
            </a:br>
            <a:r>
              <a:rPr lang="en-US" dirty="0" err="1" smtClean="0"/>
              <a:t>Dành</a:t>
            </a:r>
            <a:r>
              <a:rPr lang="en-US" dirty="0" smtClean="0"/>
              <a:t> </a:t>
            </a:r>
            <a:r>
              <a:rPr lang="en-US" dirty="0" err="1" smtClean="0"/>
              <a:t>cho</a:t>
            </a:r>
            <a:r>
              <a:rPr lang="en-US" dirty="0" smtClean="0"/>
              <a:t> </a:t>
            </a:r>
            <a:r>
              <a:rPr lang="en-US" dirty="0" err="1" smtClean="0"/>
              <a:t>địa</a:t>
            </a:r>
            <a:r>
              <a:rPr lang="en-US" dirty="0" smtClean="0"/>
              <a:t> </a:t>
            </a:r>
            <a:r>
              <a:rPr lang="en-US" dirty="0" err="1" smtClean="0"/>
              <a:t>phương</a:t>
            </a:r>
            <a:r>
              <a:rPr lang="en-US" dirty="0" smtClean="0"/>
              <a:t>.</a:t>
            </a:r>
            <a:br>
              <a:rPr lang="en-US" dirty="0" smtClean="0"/>
            </a:br>
            <a:r>
              <a:rPr lang="en-US" dirty="0" err="1" smtClean="0"/>
              <a:t>Hà</a:t>
            </a:r>
            <a:r>
              <a:rPr lang="en-US" dirty="0" smtClean="0"/>
              <a:t> </a:t>
            </a:r>
            <a:r>
              <a:rPr lang="en-US" dirty="0" err="1" smtClean="0"/>
              <a:t>Nội</a:t>
            </a:r>
            <a:r>
              <a:rPr lang="en-US" dirty="0" smtClean="0"/>
              <a:t> </a:t>
            </a:r>
            <a:r>
              <a:rPr lang="en-US" dirty="0" err="1" smtClean="0"/>
              <a:t>ngàn</a:t>
            </a:r>
            <a:r>
              <a:rPr lang="en-US" dirty="0" smtClean="0"/>
              <a:t> </a:t>
            </a:r>
            <a:r>
              <a:rPr lang="en-US" dirty="0" err="1" smtClean="0"/>
              <a:t>năm</a:t>
            </a:r>
            <a:r>
              <a:rPr lang="en-US" dirty="0" smtClean="0"/>
              <a:t> </a:t>
            </a:r>
            <a:r>
              <a:rPr lang="en-US" dirty="0" err="1" smtClean="0"/>
              <a:t>văn</a:t>
            </a:r>
            <a:r>
              <a:rPr lang="en-US" dirty="0" smtClean="0"/>
              <a:t> </a:t>
            </a:r>
            <a:r>
              <a:rPr lang="en-US" dirty="0" err="1" smtClean="0"/>
              <a:t>hiến</a:t>
            </a:r>
            <a:endParaRPr lang="vi-VN" dirty="0"/>
          </a:p>
        </p:txBody>
      </p:sp>
    </p:spTree>
    <p:extLst>
      <p:ext uri="{BB962C8B-B14F-4D97-AF65-F5344CB8AC3E}">
        <p14:creationId xmlns:p14="http://schemas.microsoft.com/office/powerpoint/2010/main" val="1944920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19200"/>
          </a:xfrm>
        </p:spPr>
        <p:txBody>
          <a:bodyPr>
            <a:normAutofit/>
          </a:bodyPr>
          <a:lstStyle/>
          <a:p>
            <a:r>
              <a:rPr lang="en-US" sz="7200" dirty="0" smtClean="0">
                <a:solidFill>
                  <a:srgbClr val="7030A0"/>
                </a:solidFill>
              </a:rPr>
              <a:t>Con </a:t>
            </a:r>
            <a:r>
              <a:rPr lang="en-US" sz="7200" dirty="0" err="1" smtClean="0">
                <a:solidFill>
                  <a:srgbClr val="7030A0"/>
                </a:solidFill>
              </a:rPr>
              <a:t>người</a:t>
            </a:r>
            <a:endParaRPr lang="en-US" sz="7200" dirty="0">
              <a:solidFill>
                <a:srgbClr val="7030A0"/>
              </a:solidFill>
            </a:endParaRPr>
          </a:p>
        </p:txBody>
      </p:sp>
      <p:sp>
        <p:nvSpPr>
          <p:cNvPr id="3" name="Subtitle 2"/>
          <p:cNvSpPr>
            <a:spLocks noGrp="1"/>
          </p:cNvSpPr>
          <p:nvPr>
            <p:ph type="subTitle" idx="1"/>
          </p:nvPr>
        </p:nvSpPr>
        <p:spPr>
          <a:xfrm>
            <a:off x="0" y="1447800"/>
            <a:ext cx="9144000" cy="4876800"/>
          </a:xfrm>
          <a:blipFill>
            <a:blip r:embed="rId2"/>
            <a:tile tx="0" ty="0" sx="100000" sy="100000" flip="none" algn="tl"/>
          </a:blipFill>
        </p:spPr>
        <p:txBody>
          <a:bodyPr>
            <a:normAutofit fontScale="92500"/>
          </a:bodyPr>
          <a:lstStyle/>
          <a:p>
            <a:pPr algn="l"/>
            <a:r>
              <a:rPr lang="vi-VN" b="1" dirty="0"/>
              <a:t/>
            </a:r>
            <a:br>
              <a:rPr lang="vi-VN" b="1" dirty="0"/>
            </a:br>
            <a:r>
              <a:rPr lang="vi-VN" sz="4000" b="1" dirty="0">
                <a:solidFill>
                  <a:srgbClr val="FF0000"/>
                </a:solidFill>
              </a:rPr>
              <a:t>Tràng An thường được dùng trong các áng văn chương để chỉ về Hà Nội. Ví Hà Nội như Tràng An, là muốn nhấn mạnh đến tính chất phồn hoa của một kinh đô, đồng thời cũng là ca ngợi tính cách thanh lịch của con người ở đây. </a:t>
            </a:r>
            <a:endParaRPr lang="en-US" sz="4000" b="1" dirty="0" smtClean="0">
              <a:solidFill>
                <a:srgbClr val="FF0000"/>
              </a:solidFill>
            </a:endParaRPr>
          </a:p>
          <a:p>
            <a:pPr algn="l"/>
            <a:r>
              <a:rPr lang="en-US" sz="4000" b="1" dirty="0" err="1">
                <a:solidFill>
                  <a:srgbClr val="00B0F0"/>
                </a:solidFill>
              </a:rPr>
              <a:t>Xem</a:t>
            </a:r>
            <a:r>
              <a:rPr lang="en-US" sz="4000" b="1" dirty="0">
                <a:solidFill>
                  <a:srgbClr val="00B0F0"/>
                </a:solidFill>
              </a:rPr>
              <a:t> </a:t>
            </a:r>
            <a:r>
              <a:rPr lang="en-US" sz="4000" b="1" dirty="0" err="1">
                <a:solidFill>
                  <a:srgbClr val="00B0F0"/>
                </a:solidFill>
              </a:rPr>
              <a:t>một</a:t>
            </a:r>
            <a:r>
              <a:rPr lang="en-US" sz="4000" b="1" dirty="0">
                <a:solidFill>
                  <a:srgbClr val="00B0F0"/>
                </a:solidFill>
              </a:rPr>
              <a:t> </a:t>
            </a:r>
            <a:r>
              <a:rPr lang="en-US" sz="4000" b="1" dirty="0" err="1">
                <a:solidFill>
                  <a:srgbClr val="00B0F0"/>
                </a:solidFill>
              </a:rPr>
              <a:t>số</a:t>
            </a:r>
            <a:r>
              <a:rPr lang="en-US" sz="4000" b="1" dirty="0">
                <a:solidFill>
                  <a:srgbClr val="00B0F0"/>
                </a:solidFill>
              </a:rPr>
              <a:t> </a:t>
            </a:r>
            <a:r>
              <a:rPr lang="en-US" sz="4000" b="1" dirty="0" err="1">
                <a:solidFill>
                  <a:srgbClr val="00B0F0"/>
                </a:solidFill>
              </a:rPr>
              <a:t>hình</a:t>
            </a:r>
            <a:r>
              <a:rPr lang="en-US" sz="4000" b="1" dirty="0">
                <a:solidFill>
                  <a:srgbClr val="00B0F0"/>
                </a:solidFill>
              </a:rPr>
              <a:t> </a:t>
            </a:r>
            <a:r>
              <a:rPr lang="en-US" sz="4000" b="1" dirty="0" err="1">
                <a:solidFill>
                  <a:srgbClr val="00B0F0"/>
                </a:solidFill>
              </a:rPr>
              <a:t>ảnh</a:t>
            </a:r>
            <a:r>
              <a:rPr lang="en-US" sz="4000" b="1" dirty="0">
                <a:solidFill>
                  <a:srgbClr val="00B0F0"/>
                </a:solidFill>
              </a:rPr>
              <a:t> </a:t>
            </a:r>
            <a:r>
              <a:rPr lang="en-US" sz="4000" b="1" dirty="0" err="1" smtClean="0">
                <a:solidFill>
                  <a:srgbClr val="00B0F0"/>
                </a:solidFill>
              </a:rPr>
              <a:t>về</a:t>
            </a:r>
            <a:r>
              <a:rPr lang="en-US" sz="4000" b="1" dirty="0" smtClean="0">
                <a:solidFill>
                  <a:srgbClr val="00B0F0"/>
                </a:solidFill>
              </a:rPr>
              <a:t> con </a:t>
            </a:r>
            <a:r>
              <a:rPr lang="en-US" sz="4000" b="1" dirty="0" err="1" smtClean="0">
                <a:solidFill>
                  <a:srgbClr val="00B0F0"/>
                </a:solidFill>
              </a:rPr>
              <a:t>người</a:t>
            </a:r>
            <a:r>
              <a:rPr lang="en-US" sz="4000" b="1" dirty="0" smtClean="0">
                <a:solidFill>
                  <a:srgbClr val="00B0F0"/>
                </a:solidFill>
              </a:rPr>
              <a:t> </a:t>
            </a:r>
            <a:r>
              <a:rPr lang="en-US" sz="4000" b="1" dirty="0" err="1" smtClean="0">
                <a:solidFill>
                  <a:srgbClr val="00B0F0"/>
                </a:solidFill>
              </a:rPr>
              <a:t>nơi</a:t>
            </a:r>
            <a:r>
              <a:rPr lang="en-US" sz="4000" b="1" dirty="0" smtClean="0">
                <a:solidFill>
                  <a:srgbClr val="00B0F0"/>
                </a:solidFill>
              </a:rPr>
              <a:t> </a:t>
            </a:r>
            <a:r>
              <a:rPr lang="en-US" sz="4000" b="1" dirty="0" err="1" smtClean="0">
                <a:solidFill>
                  <a:srgbClr val="00B0F0"/>
                </a:solidFill>
              </a:rPr>
              <a:t>đây</a:t>
            </a:r>
            <a:endParaRPr lang="en-US" sz="4000" b="1" dirty="0" smtClean="0">
              <a:solidFill>
                <a:srgbClr val="FF0000"/>
              </a:solidFill>
            </a:endParaRPr>
          </a:p>
          <a:p>
            <a:pPr algn="l"/>
            <a:endParaRPr lang="en-US" sz="4000" dirty="0">
              <a:solidFill>
                <a:srgbClr val="00B0F0"/>
              </a:solidFill>
            </a:endParaRPr>
          </a:p>
        </p:txBody>
      </p:sp>
      <p:sp>
        <p:nvSpPr>
          <p:cNvPr id="4" name="Right Arrow 3"/>
          <p:cNvSpPr/>
          <p:nvPr/>
        </p:nvSpPr>
        <p:spPr>
          <a:xfrm>
            <a:off x="8534400" y="5562600"/>
            <a:ext cx="609600" cy="457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772255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1" y="0"/>
            <a:ext cx="11829407" cy="6871855"/>
          </a:xfrm>
          <a:prstGeom prst="rect">
            <a:avLst/>
          </a:prstGeom>
        </p:spPr>
      </p:pic>
    </p:spTree>
    <p:extLst>
      <p:ext uri="{BB962C8B-B14F-4D97-AF65-F5344CB8AC3E}">
        <p14:creationId xmlns:p14="http://schemas.microsoft.com/office/powerpoint/2010/main" val="39737791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526233" cy="6858000"/>
          </a:xfrm>
          <a:prstGeom prst="rect">
            <a:avLst/>
          </a:prstGeom>
        </p:spPr>
      </p:pic>
    </p:spTree>
    <p:extLst>
      <p:ext uri="{BB962C8B-B14F-4D97-AF65-F5344CB8AC3E}">
        <p14:creationId xmlns:p14="http://schemas.microsoft.com/office/powerpoint/2010/main" val="9174083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7" y="0"/>
            <a:ext cx="10323535" cy="6851073"/>
          </a:xfrm>
          <a:prstGeom prst="rect">
            <a:avLst/>
          </a:prstGeom>
        </p:spPr>
      </p:pic>
    </p:spTree>
    <p:extLst>
      <p:ext uri="{BB962C8B-B14F-4D97-AF65-F5344CB8AC3E}">
        <p14:creationId xmlns:p14="http://schemas.microsoft.com/office/powerpoint/2010/main" val="427419320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0" cy="6858000"/>
          </a:xfrm>
          <a:prstGeom prst="rect">
            <a:avLst/>
          </a:prstGeom>
        </p:spPr>
      </p:pic>
    </p:spTree>
    <p:extLst>
      <p:ext uri="{BB962C8B-B14F-4D97-AF65-F5344CB8AC3E}">
        <p14:creationId xmlns:p14="http://schemas.microsoft.com/office/powerpoint/2010/main" val="1563125829"/>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 y="0"/>
            <a:ext cx="9948652" cy="6878782"/>
          </a:xfrm>
          <a:prstGeom prst="rect">
            <a:avLst/>
          </a:prstGeom>
        </p:spPr>
      </p:pic>
    </p:spTree>
    <p:extLst>
      <p:ext uri="{BB962C8B-B14F-4D97-AF65-F5344CB8AC3E}">
        <p14:creationId xmlns:p14="http://schemas.microsoft.com/office/powerpoint/2010/main" val="30462728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2" y="1"/>
            <a:ext cx="10461356" cy="6858000"/>
          </a:xfrm>
          <a:prstGeom prst="rect">
            <a:avLst/>
          </a:prstGeom>
        </p:spPr>
      </p:pic>
    </p:spTree>
    <p:extLst>
      <p:ext uri="{BB962C8B-B14F-4D97-AF65-F5344CB8AC3E}">
        <p14:creationId xmlns:p14="http://schemas.microsoft.com/office/powerpoint/2010/main" val="10911387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678"/>
            <a:ext cx="9144000" cy="6946605"/>
          </a:xfrm>
          <a:prstGeom prst="rect">
            <a:avLst/>
          </a:prstGeom>
        </p:spPr>
      </p:pic>
    </p:spTree>
    <p:extLst>
      <p:ext uri="{BB962C8B-B14F-4D97-AF65-F5344CB8AC3E}">
        <p14:creationId xmlns:p14="http://schemas.microsoft.com/office/powerpoint/2010/main" val="28120886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lstStyle/>
          <a:p>
            <a:r>
              <a:rPr lang="en-US" dirty="0" err="1" smtClean="0">
                <a:solidFill>
                  <a:srgbClr val="7030A0"/>
                </a:solidFill>
              </a:rPr>
              <a:t>Các</a:t>
            </a:r>
            <a:r>
              <a:rPr lang="en-US" dirty="0" smtClean="0">
                <a:solidFill>
                  <a:srgbClr val="7030A0"/>
                </a:solidFill>
              </a:rPr>
              <a:t> </a:t>
            </a:r>
            <a:r>
              <a:rPr lang="en-US" dirty="0" err="1" smtClean="0">
                <a:solidFill>
                  <a:srgbClr val="7030A0"/>
                </a:solidFill>
              </a:rPr>
              <a:t>ngày</a:t>
            </a:r>
            <a:r>
              <a:rPr lang="en-US" dirty="0" smtClean="0">
                <a:solidFill>
                  <a:srgbClr val="7030A0"/>
                </a:solidFill>
              </a:rPr>
              <a:t> </a:t>
            </a:r>
            <a:r>
              <a:rPr lang="en-US" dirty="0" err="1" smtClean="0">
                <a:solidFill>
                  <a:srgbClr val="7030A0"/>
                </a:solidFill>
              </a:rPr>
              <a:t>hội</a:t>
            </a:r>
            <a:r>
              <a:rPr lang="en-US" dirty="0" smtClean="0">
                <a:solidFill>
                  <a:srgbClr val="7030A0"/>
                </a:solidFill>
              </a:rPr>
              <a:t> </a:t>
            </a:r>
            <a:r>
              <a:rPr lang="en-US" dirty="0" err="1" smtClean="0">
                <a:solidFill>
                  <a:srgbClr val="7030A0"/>
                </a:solidFill>
              </a:rPr>
              <a:t>hằng</a:t>
            </a:r>
            <a:r>
              <a:rPr lang="en-US" dirty="0" smtClean="0">
                <a:solidFill>
                  <a:srgbClr val="7030A0"/>
                </a:solidFill>
              </a:rPr>
              <a:t> </a:t>
            </a:r>
            <a:r>
              <a:rPr lang="en-US" dirty="0" err="1" smtClean="0">
                <a:solidFill>
                  <a:srgbClr val="7030A0"/>
                </a:solidFill>
              </a:rPr>
              <a:t>năm</a:t>
            </a:r>
            <a:endParaRPr lang="en-US" dirty="0">
              <a:solidFill>
                <a:srgbClr val="7030A0"/>
              </a:solidFill>
            </a:endParaRPr>
          </a:p>
        </p:txBody>
      </p:sp>
      <p:sp>
        <p:nvSpPr>
          <p:cNvPr id="3" name="Subtitle 2"/>
          <p:cNvSpPr>
            <a:spLocks noGrp="1"/>
          </p:cNvSpPr>
          <p:nvPr>
            <p:ph type="subTitle" idx="1"/>
          </p:nvPr>
        </p:nvSpPr>
        <p:spPr>
          <a:xfrm>
            <a:off x="0" y="1143000"/>
            <a:ext cx="9144000" cy="5715000"/>
          </a:xfrm>
        </p:spPr>
        <p:txBody>
          <a:bodyPr>
            <a:normAutofit/>
          </a:bodyPr>
          <a:lstStyle/>
          <a:p>
            <a:pPr algn="l"/>
            <a:r>
              <a:rPr lang="vi-VN" sz="3600" dirty="0">
                <a:solidFill>
                  <a:srgbClr val="FF0000"/>
                </a:solidFill>
              </a:rPr>
              <a:t>Hà Nội là hùng nơi ghi dấu nhiều văn hóa và lịch sử tự hào của dân tộc.  Là vùng đất cổ xưa nên cũng lưu truyền rất nhiều văn hóa lễ hội, món ăn tinh thần để nhân dân ta nhớ </a:t>
            </a:r>
            <a:r>
              <a:rPr lang="vi-VN" sz="3600" dirty="0" smtClean="0">
                <a:solidFill>
                  <a:srgbClr val="FF0000"/>
                </a:solidFill>
              </a:rPr>
              <a:t>lại </a:t>
            </a:r>
            <a:r>
              <a:rPr lang="vi-VN" sz="3600" dirty="0">
                <a:solidFill>
                  <a:srgbClr val="FF0000"/>
                </a:solidFill>
              </a:rPr>
              <a:t>truyền thống anh dũng của dân tộc. Các lễ hội tiêu biểu của Hà Nội như: Lễ hội đền Cổ Loa, lễ hội Đống Đa, hội Lệ Mật, lễ hội Phù Đổng, hội thổi cơm thi Thị Cấm, lễ hội đền Đồng Nhân</a:t>
            </a:r>
            <a:r>
              <a:rPr lang="vi-VN" sz="3600" dirty="0" smtClean="0">
                <a:solidFill>
                  <a:srgbClr val="FF0000"/>
                </a:solidFill>
              </a:rPr>
              <a:t>…</a:t>
            </a:r>
            <a:endParaRPr lang="en-US" sz="3600" dirty="0" smtClean="0">
              <a:solidFill>
                <a:srgbClr val="00B0F0"/>
              </a:solidFill>
            </a:endParaRPr>
          </a:p>
          <a:p>
            <a:pPr algn="l"/>
            <a:r>
              <a:rPr lang="en-US" sz="2800" b="1" dirty="0" err="1">
                <a:solidFill>
                  <a:srgbClr val="00B0F0"/>
                </a:solidFill>
              </a:rPr>
              <a:t>Xem</a:t>
            </a:r>
            <a:r>
              <a:rPr lang="en-US" sz="2800" b="1" dirty="0">
                <a:solidFill>
                  <a:srgbClr val="00B0F0"/>
                </a:solidFill>
              </a:rPr>
              <a:t> </a:t>
            </a:r>
            <a:r>
              <a:rPr lang="en-US" sz="2800" b="1" dirty="0" err="1">
                <a:solidFill>
                  <a:srgbClr val="00B0F0"/>
                </a:solidFill>
              </a:rPr>
              <a:t>một</a:t>
            </a:r>
            <a:r>
              <a:rPr lang="en-US" sz="2800" b="1" dirty="0">
                <a:solidFill>
                  <a:srgbClr val="00B0F0"/>
                </a:solidFill>
              </a:rPr>
              <a:t> </a:t>
            </a:r>
            <a:r>
              <a:rPr lang="en-US" sz="2800" b="1" dirty="0" err="1">
                <a:solidFill>
                  <a:srgbClr val="00B0F0"/>
                </a:solidFill>
              </a:rPr>
              <a:t>số</a:t>
            </a:r>
            <a:r>
              <a:rPr lang="en-US" sz="2800" b="1" dirty="0">
                <a:solidFill>
                  <a:srgbClr val="00B0F0"/>
                </a:solidFill>
              </a:rPr>
              <a:t> </a:t>
            </a:r>
            <a:r>
              <a:rPr lang="en-US" sz="2800" b="1" dirty="0" err="1">
                <a:solidFill>
                  <a:srgbClr val="00B0F0"/>
                </a:solidFill>
              </a:rPr>
              <a:t>hình</a:t>
            </a:r>
            <a:r>
              <a:rPr lang="en-US" sz="2800" b="1" dirty="0">
                <a:solidFill>
                  <a:srgbClr val="00B0F0"/>
                </a:solidFill>
              </a:rPr>
              <a:t> </a:t>
            </a:r>
            <a:r>
              <a:rPr lang="en-US" sz="2800" b="1" dirty="0" err="1">
                <a:solidFill>
                  <a:srgbClr val="00B0F0"/>
                </a:solidFill>
              </a:rPr>
              <a:t>ảnh</a:t>
            </a:r>
            <a:r>
              <a:rPr lang="en-US" sz="2800" b="1" dirty="0">
                <a:solidFill>
                  <a:srgbClr val="00B0F0"/>
                </a:solidFill>
              </a:rPr>
              <a:t> </a:t>
            </a:r>
            <a:r>
              <a:rPr lang="en-US" sz="2800" b="1" dirty="0" err="1" smtClean="0">
                <a:solidFill>
                  <a:srgbClr val="00B0F0"/>
                </a:solidFill>
              </a:rPr>
              <a:t>về</a:t>
            </a:r>
            <a:r>
              <a:rPr lang="en-US" sz="2800" b="1" dirty="0" smtClean="0">
                <a:solidFill>
                  <a:srgbClr val="00B0F0"/>
                </a:solidFill>
              </a:rPr>
              <a:t> </a:t>
            </a:r>
            <a:r>
              <a:rPr lang="en-US" sz="2800" b="1" dirty="0" err="1" smtClean="0">
                <a:solidFill>
                  <a:srgbClr val="00B0F0"/>
                </a:solidFill>
              </a:rPr>
              <a:t>các</a:t>
            </a:r>
            <a:r>
              <a:rPr lang="en-US" sz="2800" b="1" dirty="0" smtClean="0">
                <a:solidFill>
                  <a:srgbClr val="00B0F0"/>
                </a:solidFill>
              </a:rPr>
              <a:t> </a:t>
            </a:r>
            <a:r>
              <a:rPr lang="en-US" sz="2800" b="1" dirty="0" err="1" smtClean="0">
                <a:solidFill>
                  <a:srgbClr val="00B0F0"/>
                </a:solidFill>
              </a:rPr>
              <a:t>ngày</a:t>
            </a:r>
            <a:r>
              <a:rPr lang="en-US" sz="2800" b="1" dirty="0" smtClean="0">
                <a:solidFill>
                  <a:srgbClr val="00B0F0"/>
                </a:solidFill>
              </a:rPr>
              <a:t> </a:t>
            </a:r>
            <a:r>
              <a:rPr lang="en-US" sz="2800" b="1" dirty="0" err="1" smtClean="0">
                <a:solidFill>
                  <a:srgbClr val="00B0F0"/>
                </a:solidFill>
              </a:rPr>
              <a:t>hội</a:t>
            </a:r>
            <a:r>
              <a:rPr lang="en-US" sz="2800" b="1" dirty="0" smtClean="0">
                <a:solidFill>
                  <a:srgbClr val="00B0F0"/>
                </a:solidFill>
              </a:rPr>
              <a:t> </a:t>
            </a:r>
            <a:r>
              <a:rPr lang="en-US" sz="2800" b="1" dirty="0" err="1" smtClean="0">
                <a:solidFill>
                  <a:srgbClr val="00B0F0"/>
                </a:solidFill>
              </a:rPr>
              <a:t>hằng</a:t>
            </a:r>
            <a:r>
              <a:rPr lang="en-US" sz="2800" b="1" dirty="0" smtClean="0">
                <a:solidFill>
                  <a:srgbClr val="00B0F0"/>
                </a:solidFill>
              </a:rPr>
              <a:t> </a:t>
            </a:r>
            <a:r>
              <a:rPr lang="en-US" sz="2800" b="1" dirty="0" err="1" smtClean="0">
                <a:solidFill>
                  <a:srgbClr val="00B0F0"/>
                </a:solidFill>
              </a:rPr>
              <a:t>năm</a:t>
            </a:r>
            <a:r>
              <a:rPr lang="en-US" sz="2800" b="1" dirty="0" smtClean="0">
                <a:solidFill>
                  <a:srgbClr val="00B0F0"/>
                </a:solidFill>
              </a:rPr>
              <a:t> ở </a:t>
            </a:r>
            <a:r>
              <a:rPr lang="en-US" sz="2800" b="1" dirty="0" err="1" smtClean="0">
                <a:solidFill>
                  <a:srgbClr val="00B0F0"/>
                </a:solidFill>
              </a:rPr>
              <a:t>đây</a:t>
            </a:r>
            <a:endParaRPr lang="en-US" sz="2800" dirty="0">
              <a:solidFill>
                <a:srgbClr val="FF0000"/>
              </a:solidFill>
            </a:endParaRPr>
          </a:p>
        </p:txBody>
      </p:sp>
      <p:sp>
        <p:nvSpPr>
          <p:cNvPr id="4" name="Right Arrow 3"/>
          <p:cNvSpPr/>
          <p:nvPr/>
        </p:nvSpPr>
        <p:spPr>
          <a:xfrm>
            <a:off x="8382000" y="6172200"/>
            <a:ext cx="609600" cy="457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874432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p:cTn id="3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down)">
                                      <p:cBhvr>
                                        <p:cTn id="40" dur="580">
                                          <p:stCondLst>
                                            <p:cond delay="0"/>
                                          </p:stCondLst>
                                        </p:cTn>
                                        <p:tgtEl>
                                          <p:spTgt spid="3">
                                            <p:txEl>
                                              <p:pRg st="1" end="1"/>
                                            </p:txEl>
                                          </p:spTgt>
                                        </p:tgtEl>
                                      </p:cBhvr>
                                    </p:animEffect>
                                    <p:anim calcmode="lin" valueType="num">
                                      <p:cBhvr>
                                        <p:cTn id="4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1" end="1"/>
                                            </p:txEl>
                                          </p:spTgt>
                                        </p:tgtEl>
                                      </p:cBhvr>
                                      <p:to x="100000" y="60000"/>
                                    </p:animScale>
                                    <p:animScale>
                                      <p:cBhvr>
                                        <p:cTn id="47" dur="166" decel="50000">
                                          <p:stCondLst>
                                            <p:cond delay="676"/>
                                          </p:stCondLst>
                                        </p:cTn>
                                        <p:tgtEl>
                                          <p:spTgt spid="3">
                                            <p:txEl>
                                              <p:pRg st="1" end="1"/>
                                            </p:txEl>
                                          </p:spTgt>
                                        </p:tgtEl>
                                      </p:cBhvr>
                                      <p:to x="100000" y="100000"/>
                                    </p:animScale>
                                    <p:animScale>
                                      <p:cBhvr>
                                        <p:cTn id="48" dur="26">
                                          <p:stCondLst>
                                            <p:cond delay="1312"/>
                                          </p:stCondLst>
                                        </p:cTn>
                                        <p:tgtEl>
                                          <p:spTgt spid="3">
                                            <p:txEl>
                                              <p:pRg st="1" end="1"/>
                                            </p:txEl>
                                          </p:spTgt>
                                        </p:tgtEl>
                                      </p:cBhvr>
                                      <p:to x="100000" y="80000"/>
                                    </p:animScale>
                                    <p:animScale>
                                      <p:cBhvr>
                                        <p:cTn id="49" dur="166" decel="50000">
                                          <p:stCondLst>
                                            <p:cond delay="1338"/>
                                          </p:stCondLst>
                                        </p:cTn>
                                        <p:tgtEl>
                                          <p:spTgt spid="3">
                                            <p:txEl>
                                              <p:pRg st="1" end="1"/>
                                            </p:txEl>
                                          </p:spTgt>
                                        </p:tgtEl>
                                      </p:cBhvr>
                                      <p:to x="100000" y="100000"/>
                                    </p:animScale>
                                    <p:animScale>
                                      <p:cBhvr>
                                        <p:cTn id="50" dur="26">
                                          <p:stCondLst>
                                            <p:cond delay="1642"/>
                                          </p:stCondLst>
                                        </p:cTn>
                                        <p:tgtEl>
                                          <p:spTgt spid="3">
                                            <p:txEl>
                                              <p:pRg st="1" end="1"/>
                                            </p:txEl>
                                          </p:spTgt>
                                        </p:tgtEl>
                                      </p:cBhvr>
                                      <p:to x="100000" y="90000"/>
                                    </p:animScale>
                                    <p:animScale>
                                      <p:cBhvr>
                                        <p:cTn id="51" dur="166" decel="50000">
                                          <p:stCondLst>
                                            <p:cond delay="1668"/>
                                          </p:stCondLst>
                                        </p:cTn>
                                        <p:tgtEl>
                                          <p:spTgt spid="3">
                                            <p:txEl>
                                              <p:pRg st="1" end="1"/>
                                            </p:txEl>
                                          </p:spTgt>
                                        </p:tgtEl>
                                      </p:cBhvr>
                                      <p:to x="100000" y="100000"/>
                                    </p:animScale>
                                    <p:animScale>
                                      <p:cBhvr>
                                        <p:cTn id="52" dur="26">
                                          <p:stCondLst>
                                            <p:cond delay="1808"/>
                                          </p:stCondLst>
                                        </p:cTn>
                                        <p:tgtEl>
                                          <p:spTgt spid="3">
                                            <p:txEl>
                                              <p:pRg st="1" end="1"/>
                                            </p:txEl>
                                          </p:spTgt>
                                        </p:tgtEl>
                                      </p:cBhvr>
                                      <p:to x="100000" y="95000"/>
                                    </p:animScale>
                                    <p:animScale>
                                      <p:cBhvr>
                                        <p:cTn id="5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err="1"/>
              <a:t>Lễ</a:t>
            </a:r>
            <a:r>
              <a:rPr lang="en-US" b="1" dirty="0"/>
              <a:t> </a:t>
            </a:r>
            <a:r>
              <a:rPr lang="en-US" b="1" dirty="0" err="1"/>
              <a:t>Hội</a:t>
            </a:r>
            <a:r>
              <a:rPr lang="en-US" b="1" dirty="0"/>
              <a:t> </a:t>
            </a:r>
            <a:r>
              <a:rPr lang="en-US" b="1" dirty="0" err="1"/>
              <a:t>Phù</a:t>
            </a:r>
            <a:r>
              <a:rPr lang="en-US" b="1" dirty="0"/>
              <a:t> </a:t>
            </a:r>
            <a:r>
              <a:rPr lang="en-US" b="1" dirty="0" err="1"/>
              <a:t>Đổng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199"/>
            <a:ext cx="9144000" cy="6019801"/>
          </a:xfrm>
          <a:prstGeom prst="rect">
            <a:avLst/>
          </a:prstGeom>
        </p:spPr>
      </p:pic>
    </p:spTree>
    <p:extLst>
      <p:ext uri="{BB962C8B-B14F-4D97-AF65-F5344CB8AC3E}">
        <p14:creationId xmlns:p14="http://schemas.microsoft.com/office/powerpoint/2010/main" val="1479225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868559" cy="6858000"/>
          </a:xfrm>
          <a:prstGeom prst="rect">
            <a:avLst/>
          </a:prstGeom>
        </p:spPr>
      </p:pic>
      <p:sp>
        <p:nvSpPr>
          <p:cNvPr id="5" name="Title 1"/>
          <p:cNvSpPr txBox="1">
            <a:spLocks/>
          </p:cNvSpPr>
          <p:nvPr/>
        </p:nvSpPr>
        <p:spPr>
          <a:xfrm>
            <a:off x="-14515" y="4648200"/>
            <a:ext cx="9125857"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dirty="0" err="1" smtClean="0">
                <a:solidFill>
                  <a:srgbClr val="FFFF00"/>
                </a:solidFill>
              </a:rPr>
              <a:t>Hà</a:t>
            </a:r>
            <a:r>
              <a:rPr lang="en-US" sz="6000" dirty="0" smtClean="0">
                <a:solidFill>
                  <a:srgbClr val="FFFF00"/>
                </a:solidFill>
              </a:rPr>
              <a:t> </a:t>
            </a:r>
            <a:r>
              <a:rPr lang="en-US" sz="6000" dirty="0" err="1" smtClean="0">
                <a:solidFill>
                  <a:srgbClr val="FFFF00"/>
                </a:solidFill>
              </a:rPr>
              <a:t>Nội</a:t>
            </a:r>
            <a:r>
              <a:rPr lang="en-US" sz="6000" dirty="0" smtClean="0">
                <a:solidFill>
                  <a:srgbClr val="FFFF00"/>
                </a:solidFill>
              </a:rPr>
              <a:t> </a:t>
            </a:r>
            <a:r>
              <a:rPr lang="en-US" sz="6000" dirty="0" err="1" smtClean="0">
                <a:solidFill>
                  <a:srgbClr val="FFFF00"/>
                </a:solidFill>
              </a:rPr>
              <a:t>của</a:t>
            </a:r>
            <a:r>
              <a:rPr lang="en-US" sz="6000" dirty="0" smtClean="0">
                <a:solidFill>
                  <a:srgbClr val="FFFF00"/>
                </a:solidFill>
              </a:rPr>
              <a:t> </a:t>
            </a:r>
            <a:r>
              <a:rPr lang="en-US" sz="6000" dirty="0" err="1" smtClean="0">
                <a:solidFill>
                  <a:srgbClr val="FFFF00"/>
                </a:solidFill>
              </a:rPr>
              <a:t>chúng</a:t>
            </a:r>
            <a:r>
              <a:rPr lang="en-US" sz="6000" dirty="0" smtClean="0">
                <a:solidFill>
                  <a:srgbClr val="FFFF00"/>
                </a:solidFill>
              </a:rPr>
              <a:t> ta</a:t>
            </a:r>
            <a:endParaRPr lang="en-US" sz="6000" dirty="0">
              <a:solidFill>
                <a:srgbClr val="FFFF00"/>
              </a:solidFill>
            </a:endParaRPr>
          </a:p>
        </p:txBody>
      </p:sp>
    </p:spTree>
    <p:extLst>
      <p:ext uri="{BB962C8B-B14F-4D97-AF65-F5344CB8AC3E}">
        <p14:creationId xmlns:p14="http://schemas.microsoft.com/office/powerpoint/2010/main" val="11080885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82"/>
            <a:ext cx="9144000" cy="1143000"/>
          </a:xfrm>
        </p:spPr>
        <p:txBody>
          <a:bodyPr/>
          <a:lstStyle/>
          <a:p>
            <a:r>
              <a:rPr lang="en-US" b="1" dirty="0" err="1"/>
              <a:t>Lễ</a:t>
            </a:r>
            <a:r>
              <a:rPr lang="en-US" b="1" dirty="0"/>
              <a:t> </a:t>
            </a:r>
            <a:r>
              <a:rPr lang="en-US" b="1" dirty="0" err="1"/>
              <a:t>hội</a:t>
            </a:r>
            <a:r>
              <a:rPr lang="en-US" b="1" dirty="0"/>
              <a:t> </a:t>
            </a:r>
            <a:r>
              <a:rPr lang="en-US" b="1" dirty="0" err="1"/>
              <a:t>Đống</a:t>
            </a:r>
            <a:r>
              <a:rPr lang="en-US" b="1" dirty="0"/>
              <a:t> </a:t>
            </a:r>
            <a:r>
              <a:rPr lang="en-US" b="1" dirty="0" err="1"/>
              <a:t>Đa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5895109"/>
          </a:xfrm>
          <a:prstGeom prst="rect">
            <a:avLst/>
          </a:prstGeom>
        </p:spPr>
      </p:pic>
    </p:spTree>
    <p:extLst>
      <p:ext uri="{BB962C8B-B14F-4D97-AF65-F5344CB8AC3E}">
        <p14:creationId xmlns:p14="http://schemas.microsoft.com/office/powerpoint/2010/main" val="4937980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err="1"/>
              <a:t>Lễ</a:t>
            </a:r>
            <a:r>
              <a:rPr lang="en-US" b="1" dirty="0"/>
              <a:t> </a:t>
            </a:r>
            <a:r>
              <a:rPr lang="en-US" b="1" dirty="0" err="1"/>
              <a:t>hội</a:t>
            </a:r>
            <a:r>
              <a:rPr lang="en-US" b="1" dirty="0"/>
              <a:t> </a:t>
            </a:r>
            <a:r>
              <a:rPr lang="en-US" b="1" dirty="0" err="1"/>
              <a:t>Võng</a:t>
            </a:r>
            <a:r>
              <a:rPr lang="en-US" b="1" dirty="0"/>
              <a:t> La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399"/>
            <a:ext cx="9144000" cy="5943601"/>
          </a:xfrm>
          <a:prstGeom prst="rect">
            <a:avLst/>
          </a:prstGeom>
        </p:spPr>
      </p:pic>
    </p:spTree>
    <p:extLst>
      <p:ext uri="{BB962C8B-B14F-4D97-AF65-F5344CB8AC3E}">
        <p14:creationId xmlns:p14="http://schemas.microsoft.com/office/powerpoint/2010/main" val="33794394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6" y="-20782"/>
            <a:ext cx="9157855" cy="1143000"/>
          </a:xfrm>
        </p:spPr>
        <p:txBody>
          <a:bodyPr/>
          <a:lstStyle/>
          <a:p>
            <a:r>
              <a:rPr lang="en-US" b="1" dirty="0" err="1"/>
              <a:t>Lễ</a:t>
            </a:r>
            <a:r>
              <a:rPr lang="en-US" b="1" dirty="0"/>
              <a:t> </a:t>
            </a:r>
            <a:r>
              <a:rPr lang="en-US" b="1" dirty="0" err="1"/>
              <a:t>Hội</a:t>
            </a:r>
            <a:r>
              <a:rPr lang="en-US" b="1" dirty="0"/>
              <a:t> </a:t>
            </a:r>
            <a:r>
              <a:rPr lang="en-US" b="1" dirty="0" err="1"/>
              <a:t>Cổ</a:t>
            </a:r>
            <a:r>
              <a:rPr lang="en-US" b="1" dirty="0"/>
              <a:t> Loa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5867400"/>
          </a:xfrm>
          <a:prstGeom prst="rect">
            <a:avLst/>
          </a:prstGeom>
        </p:spPr>
      </p:pic>
    </p:spTree>
    <p:extLst>
      <p:ext uri="{BB962C8B-B14F-4D97-AF65-F5344CB8AC3E}">
        <p14:creationId xmlns:p14="http://schemas.microsoft.com/office/powerpoint/2010/main" val="678515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8" y="0"/>
            <a:ext cx="9150927" cy="1143000"/>
          </a:xfrm>
        </p:spPr>
        <p:txBody>
          <a:bodyPr/>
          <a:lstStyle/>
          <a:p>
            <a:r>
              <a:rPr lang="en-US" b="1" dirty="0" err="1"/>
              <a:t>Lễ</a:t>
            </a:r>
            <a:r>
              <a:rPr lang="en-US" b="1" dirty="0"/>
              <a:t> </a:t>
            </a:r>
            <a:r>
              <a:rPr lang="en-US" b="1" dirty="0" err="1"/>
              <a:t>hội</a:t>
            </a:r>
            <a:r>
              <a:rPr lang="en-US" b="1" dirty="0"/>
              <a:t> </a:t>
            </a:r>
            <a:r>
              <a:rPr lang="en-US" b="1" dirty="0" err="1"/>
              <a:t>Đền</a:t>
            </a:r>
            <a:r>
              <a:rPr lang="en-US" b="1" dirty="0"/>
              <a:t> </a:t>
            </a:r>
            <a:r>
              <a:rPr lang="en-US" b="1" dirty="0" err="1"/>
              <a:t>Đại</a:t>
            </a:r>
            <a:r>
              <a:rPr lang="en-US" b="1" dirty="0"/>
              <a:t> </a:t>
            </a:r>
            <a:r>
              <a:rPr lang="en-US" b="1" dirty="0" err="1"/>
              <a:t>Lộ</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 y="1066800"/>
            <a:ext cx="9137073" cy="5791201"/>
          </a:xfrm>
          <a:prstGeom prst="rect">
            <a:avLst/>
          </a:prstGeom>
        </p:spPr>
      </p:pic>
    </p:spTree>
    <p:extLst>
      <p:ext uri="{BB962C8B-B14F-4D97-AF65-F5344CB8AC3E}">
        <p14:creationId xmlns:p14="http://schemas.microsoft.com/office/powerpoint/2010/main" val="853024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err="1"/>
              <a:t>Hội</a:t>
            </a:r>
            <a:r>
              <a:rPr lang="en-US" b="1" dirty="0"/>
              <a:t> </a:t>
            </a:r>
            <a:r>
              <a:rPr lang="en-US" b="1" dirty="0" err="1"/>
              <a:t>Lệ</a:t>
            </a:r>
            <a:r>
              <a:rPr lang="en-US" b="1" dirty="0"/>
              <a:t> </a:t>
            </a:r>
            <a:r>
              <a:rPr lang="en-US" b="1" dirty="0" err="1"/>
              <a:t>Mật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91" y="914401"/>
            <a:ext cx="8382000" cy="5936672"/>
          </a:xfrm>
          <a:prstGeom prst="rect">
            <a:avLst/>
          </a:prstGeom>
        </p:spPr>
      </p:pic>
    </p:spTree>
    <p:extLst>
      <p:ext uri="{BB962C8B-B14F-4D97-AF65-F5344CB8AC3E}">
        <p14:creationId xmlns:p14="http://schemas.microsoft.com/office/powerpoint/2010/main" val="12256614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lstStyle/>
          <a:p>
            <a:r>
              <a:rPr lang="en-US" dirty="0" err="1" smtClean="0">
                <a:solidFill>
                  <a:srgbClr val="7030A0"/>
                </a:solidFill>
              </a:rPr>
              <a:t>Các</a:t>
            </a:r>
            <a:r>
              <a:rPr lang="en-US" dirty="0" smtClean="0">
                <a:solidFill>
                  <a:srgbClr val="7030A0"/>
                </a:solidFill>
              </a:rPr>
              <a:t> </a:t>
            </a:r>
            <a:r>
              <a:rPr lang="en-US" dirty="0" err="1" smtClean="0">
                <a:solidFill>
                  <a:srgbClr val="7030A0"/>
                </a:solidFill>
              </a:rPr>
              <a:t>danh</a:t>
            </a:r>
            <a:r>
              <a:rPr lang="en-US" dirty="0" smtClean="0">
                <a:solidFill>
                  <a:srgbClr val="7030A0"/>
                </a:solidFill>
              </a:rPr>
              <a:t> </a:t>
            </a:r>
            <a:r>
              <a:rPr lang="en-US" dirty="0" err="1" smtClean="0">
                <a:solidFill>
                  <a:srgbClr val="7030A0"/>
                </a:solidFill>
              </a:rPr>
              <a:t>lam,thắng</a:t>
            </a:r>
            <a:r>
              <a:rPr lang="en-US" dirty="0" smtClean="0">
                <a:solidFill>
                  <a:srgbClr val="7030A0"/>
                </a:solidFill>
              </a:rPr>
              <a:t> </a:t>
            </a:r>
            <a:r>
              <a:rPr lang="en-US" dirty="0" err="1" smtClean="0">
                <a:solidFill>
                  <a:srgbClr val="7030A0"/>
                </a:solidFill>
              </a:rPr>
              <a:t>cảnh</a:t>
            </a:r>
            <a:endParaRPr lang="en-US" dirty="0">
              <a:solidFill>
                <a:srgbClr val="7030A0"/>
              </a:solidFill>
            </a:endParaRPr>
          </a:p>
        </p:txBody>
      </p:sp>
      <p:sp>
        <p:nvSpPr>
          <p:cNvPr id="3" name="Subtitle 2"/>
          <p:cNvSpPr>
            <a:spLocks noGrp="1"/>
          </p:cNvSpPr>
          <p:nvPr>
            <p:ph type="subTitle" idx="1"/>
          </p:nvPr>
        </p:nvSpPr>
        <p:spPr>
          <a:xfrm>
            <a:off x="0" y="1524000"/>
            <a:ext cx="9144000" cy="5334000"/>
          </a:xfrm>
          <a:blipFill>
            <a:blip r:embed="rId2"/>
            <a:tile tx="0" ty="0" sx="100000" sy="100000" flip="none" algn="tl"/>
          </a:blipFill>
        </p:spPr>
        <p:txBody>
          <a:bodyPr>
            <a:normAutofit/>
          </a:bodyPr>
          <a:lstStyle/>
          <a:p>
            <a:pPr algn="l"/>
            <a:r>
              <a:rPr lang="en-US" dirty="0" err="1" smtClean="0">
                <a:solidFill>
                  <a:srgbClr val="FF0000"/>
                </a:solidFill>
              </a:rPr>
              <a:t>Hà</a:t>
            </a:r>
            <a:r>
              <a:rPr lang="en-US" dirty="0" smtClean="0">
                <a:solidFill>
                  <a:srgbClr val="FF0000"/>
                </a:solidFill>
              </a:rPr>
              <a:t> </a:t>
            </a:r>
            <a:r>
              <a:rPr lang="en-US" dirty="0" err="1" smtClean="0">
                <a:solidFill>
                  <a:srgbClr val="FF0000"/>
                </a:solidFill>
              </a:rPr>
              <a:t>Nội</a:t>
            </a:r>
            <a:r>
              <a:rPr lang="en-US" dirty="0" smtClean="0">
                <a:solidFill>
                  <a:srgbClr val="FF0000"/>
                </a:solidFill>
              </a:rPr>
              <a:t> </a:t>
            </a:r>
            <a:r>
              <a:rPr lang="en-US" dirty="0" err="1" smtClean="0">
                <a:solidFill>
                  <a:srgbClr val="FF0000"/>
                </a:solidFill>
              </a:rPr>
              <a:t>là</a:t>
            </a:r>
            <a:r>
              <a:rPr lang="en-US" dirty="0" smtClean="0">
                <a:solidFill>
                  <a:srgbClr val="FF0000"/>
                </a:solidFill>
              </a:rPr>
              <a:t> </a:t>
            </a:r>
            <a:r>
              <a:rPr lang="en-US" dirty="0" err="1" smtClean="0">
                <a:solidFill>
                  <a:srgbClr val="FF0000"/>
                </a:solidFill>
              </a:rPr>
              <a:t>một</a:t>
            </a:r>
            <a:r>
              <a:rPr lang="en-US" dirty="0" smtClean="0">
                <a:solidFill>
                  <a:srgbClr val="FF0000"/>
                </a:solidFill>
              </a:rPr>
              <a:t> </a:t>
            </a:r>
            <a:r>
              <a:rPr lang="en-US" dirty="0" err="1" smtClean="0">
                <a:solidFill>
                  <a:srgbClr val="FF0000"/>
                </a:solidFill>
              </a:rPr>
              <a:t>trong</a:t>
            </a:r>
            <a:r>
              <a:rPr lang="en-US" dirty="0" smtClean="0">
                <a:solidFill>
                  <a:srgbClr val="FF0000"/>
                </a:solidFill>
              </a:rPr>
              <a:t> </a:t>
            </a:r>
            <a:r>
              <a:rPr lang="en-US" dirty="0" err="1" smtClean="0">
                <a:solidFill>
                  <a:srgbClr val="FF0000"/>
                </a:solidFill>
              </a:rPr>
              <a:t>ngững</a:t>
            </a:r>
            <a:r>
              <a:rPr lang="en-US" dirty="0" smtClean="0">
                <a:solidFill>
                  <a:srgbClr val="FF0000"/>
                </a:solidFill>
              </a:rPr>
              <a:t> </a:t>
            </a:r>
            <a:r>
              <a:rPr lang="en-US" dirty="0" err="1" smtClean="0">
                <a:solidFill>
                  <a:srgbClr val="FF0000"/>
                </a:solidFill>
              </a:rPr>
              <a:t>địa</a:t>
            </a:r>
            <a:r>
              <a:rPr lang="en-US" dirty="0" smtClean="0">
                <a:solidFill>
                  <a:srgbClr val="FF0000"/>
                </a:solidFill>
              </a:rPr>
              <a:t> </a:t>
            </a:r>
            <a:r>
              <a:rPr lang="en-US" dirty="0" err="1" smtClean="0">
                <a:solidFill>
                  <a:srgbClr val="FF0000"/>
                </a:solidFill>
              </a:rPr>
              <a:t>điểm</a:t>
            </a:r>
            <a:r>
              <a:rPr lang="en-US" dirty="0" smtClean="0">
                <a:solidFill>
                  <a:srgbClr val="FF0000"/>
                </a:solidFill>
              </a:rPr>
              <a:t> </a:t>
            </a:r>
            <a:r>
              <a:rPr lang="en-US" dirty="0" err="1" smtClean="0">
                <a:solidFill>
                  <a:srgbClr val="FF0000"/>
                </a:solidFill>
              </a:rPr>
              <a:t>có</a:t>
            </a:r>
            <a:r>
              <a:rPr lang="en-US" dirty="0" smtClean="0">
                <a:solidFill>
                  <a:srgbClr val="FF0000"/>
                </a:solidFill>
              </a:rPr>
              <a:t> </a:t>
            </a:r>
            <a:r>
              <a:rPr lang="en-US" dirty="0" err="1" smtClean="0">
                <a:solidFill>
                  <a:srgbClr val="FF0000"/>
                </a:solidFill>
              </a:rPr>
              <a:t>các</a:t>
            </a:r>
            <a:r>
              <a:rPr lang="en-US" dirty="0" smtClean="0">
                <a:solidFill>
                  <a:srgbClr val="FF0000"/>
                </a:solidFill>
              </a:rPr>
              <a:t> </a:t>
            </a:r>
            <a:r>
              <a:rPr lang="en-US" dirty="0" err="1" smtClean="0">
                <a:solidFill>
                  <a:srgbClr val="FF0000"/>
                </a:solidFill>
              </a:rPr>
              <a:t>danh</a:t>
            </a:r>
            <a:r>
              <a:rPr lang="en-US" dirty="0" smtClean="0">
                <a:solidFill>
                  <a:srgbClr val="FF0000"/>
                </a:solidFill>
              </a:rPr>
              <a:t> </a:t>
            </a:r>
            <a:r>
              <a:rPr lang="en-US" dirty="0" err="1" smtClean="0">
                <a:solidFill>
                  <a:srgbClr val="FF0000"/>
                </a:solidFill>
              </a:rPr>
              <a:t>lam,thắng</a:t>
            </a:r>
            <a:r>
              <a:rPr lang="en-US" dirty="0" smtClean="0">
                <a:solidFill>
                  <a:srgbClr val="FF0000"/>
                </a:solidFill>
              </a:rPr>
              <a:t> </a:t>
            </a:r>
            <a:r>
              <a:rPr lang="en-US" dirty="0" err="1" smtClean="0">
                <a:solidFill>
                  <a:srgbClr val="FF0000"/>
                </a:solidFill>
              </a:rPr>
              <a:t>cảnh</a:t>
            </a:r>
            <a:r>
              <a:rPr lang="en-US" dirty="0" smtClean="0">
                <a:solidFill>
                  <a:srgbClr val="FF0000"/>
                </a:solidFill>
              </a:rPr>
              <a:t> </a:t>
            </a:r>
            <a:r>
              <a:rPr lang="en-US" dirty="0" err="1" smtClean="0">
                <a:solidFill>
                  <a:srgbClr val="FF0000"/>
                </a:solidFill>
              </a:rPr>
              <a:t>đẹp</a:t>
            </a:r>
            <a:r>
              <a:rPr lang="en-US" dirty="0" smtClean="0">
                <a:solidFill>
                  <a:srgbClr val="FF0000"/>
                </a:solidFill>
              </a:rPr>
              <a:t> </a:t>
            </a:r>
            <a:r>
              <a:rPr lang="en-US" dirty="0" err="1" smtClean="0">
                <a:solidFill>
                  <a:srgbClr val="FF0000"/>
                </a:solidFill>
              </a:rPr>
              <a:t>nhất</a:t>
            </a:r>
            <a:r>
              <a:rPr lang="en-US" dirty="0" smtClean="0">
                <a:solidFill>
                  <a:srgbClr val="FF0000"/>
                </a:solidFill>
              </a:rPr>
              <a:t> </a:t>
            </a:r>
            <a:r>
              <a:rPr lang="en-US" dirty="0" err="1" smtClean="0">
                <a:solidFill>
                  <a:srgbClr val="FF0000"/>
                </a:solidFill>
              </a:rPr>
              <a:t>Việt</a:t>
            </a:r>
            <a:r>
              <a:rPr lang="en-US" dirty="0" smtClean="0">
                <a:solidFill>
                  <a:srgbClr val="FF0000"/>
                </a:solidFill>
              </a:rPr>
              <a:t> </a:t>
            </a:r>
            <a:r>
              <a:rPr lang="en-US" dirty="0" err="1" smtClean="0">
                <a:solidFill>
                  <a:srgbClr val="FF0000"/>
                </a:solidFill>
              </a:rPr>
              <a:t>Nam.Các</a:t>
            </a:r>
            <a:r>
              <a:rPr lang="en-US" dirty="0" smtClean="0">
                <a:solidFill>
                  <a:srgbClr val="FF0000"/>
                </a:solidFill>
              </a:rPr>
              <a:t> </a:t>
            </a:r>
            <a:r>
              <a:rPr lang="en-US" dirty="0" err="1" smtClean="0">
                <a:solidFill>
                  <a:srgbClr val="FF0000"/>
                </a:solidFill>
              </a:rPr>
              <a:t>danh</a:t>
            </a:r>
            <a:r>
              <a:rPr lang="en-US" dirty="0" smtClean="0">
                <a:solidFill>
                  <a:srgbClr val="FF0000"/>
                </a:solidFill>
              </a:rPr>
              <a:t> </a:t>
            </a:r>
            <a:r>
              <a:rPr lang="en-US" dirty="0" err="1" smtClean="0">
                <a:solidFill>
                  <a:srgbClr val="FF0000"/>
                </a:solidFill>
              </a:rPr>
              <a:t>lam,thắng</a:t>
            </a:r>
            <a:r>
              <a:rPr lang="en-US" dirty="0" smtClean="0">
                <a:solidFill>
                  <a:srgbClr val="FF0000"/>
                </a:solidFill>
              </a:rPr>
              <a:t> </a:t>
            </a:r>
            <a:r>
              <a:rPr lang="en-US" dirty="0" err="1" smtClean="0">
                <a:solidFill>
                  <a:srgbClr val="FF0000"/>
                </a:solidFill>
              </a:rPr>
              <a:t>cảnh</a:t>
            </a:r>
            <a:r>
              <a:rPr lang="en-US" dirty="0" smtClean="0">
                <a:solidFill>
                  <a:srgbClr val="FF0000"/>
                </a:solidFill>
              </a:rPr>
              <a:t> ở </a:t>
            </a:r>
            <a:r>
              <a:rPr lang="en-US" dirty="0" err="1" smtClean="0">
                <a:solidFill>
                  <a:srgbClr val="FF0000"/>
                </a:solidFill>
              </a:rPr>
              <a:t>đây</a:t>
            </a:r>
            <a:r>
              <a:rPr lang="en-US" dirty="0" smtClean="0">
                <a:solidFill>
                  <a:srgbClr val="FF0000"/>
                </a:solidFill>
              </a:rPr>
              <a:t> </a:t>
            </a:r>
            <a:r>
              <a:rPr lang="en-US" dirty="0" err="1" smtClean="0">
                <a:solidFill>
                  <a:srgbClr val="FF0000"/>
                </a:solidFill>
              </a:rPr>
              <a:t>rất</a:t>
            </a:r>
            <a:r>
              <a:rPr lang="en-US" dirty="0" smtClean="0">
                <a:solidFill>
                  <a:srgbClr val="FF0000"/>
                </a:solidFill>
              </a:rPr>
              <a:t> </a:t>
            </a:r>
            <a:r>
              <a:rPr lang="en-US" dirty="0" err="1" smtClean="0">
                <a:solidFill>
                  <a:srgbClr val="FF0000"/>
                </a:solidFill>
              </a:rPr>
              <a:t>đẹp</a:t>
            </a:r>
            <a:r>
              <a:rPr lang="en-US" dirty="0" smtClean="0">
                <a:solidFill>
                  <a:srgbClr val="FF0000"/>
                </a:solidFill>
              </a:rPr>
              <a:t> </a:t>
            </a:r>
            <a:r>
              <a:rPr lang="en-US" dirty="0" err="1" smtClean="0">
                <a:solidFill>
                  <a:srgbClr val="FF0000"/>
                </a:solidFill>
              </a:rPr>
              <a:t>và</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tình.Chúng</a:t>
            </a:r>
            <a:r>
              <a:rPr lang="en-US" dirty="0" smtClean="0">
                <a:solidFill>
                  <a:srgbClr val="FF0000"/>
                </a:solidFill>
              </a:rPr>
              <a:t> </a:t>
            </a:r>
            <a:r>
              <a:rPr lang="en-US" dirty="0" err="1" smtClean="0">
                <a:solidFill>
                  <a:srgbClr val="FF0000"/>
                </a:solidFill>
              </a:rPr>
              <a:t>bao</a:t>
            </a:r>
            <a:r>
              <a:rPr lang="en-US" dirty="0" smtClean="0">
                <a:solidFill>
                  <a:srgbClr val="FF0000"/>
                </a:solidFill>
              </a:rPr>
              <a:t> </a:t>
            </a:r>
            <a:r>
              <a:rPr lang="en-US" dirty="0" err="1" smtClean="0">
                <a:solidFill>
                  <a:srgbClr val="FF0000"/>
                </a:solidFill>
              </a:rPr>
              <a:t>gồm:</a:t>
            </a:r>
            <a:r>
              <a:rPr lang="en-US" dirty="0" err="1">
                <a:solidFill>
                  <a:srgbClr val="FF0000"/>
                </a:solidFill>
              </a:rPr>
              <a:t>Văn</a:t>
            </a:r>
            <a:r>
              <a:rPr lang="en-US" dirty="0">
                <a:solidFill>
                  <a:srgbClr val="FF0000"/>
                </a:solidFill>
              </a:rPr>
              <a:t> </a:t>
            </a:r>
            <a:r>
              <a:rPr lang="en-US" dirty="0" err="1">
                <a:solidFill>
                  <a:srgbClr val="FF0000"/>
                </a:solidFill>
              </a:rPr>
              <a:t>Miếu</a:t>
            </a:r>
            <a:r>
              <a:rPr lang="en-US" dirty="0">
                <a:solidFill>
                  <a:srgbClr val="FF0000"/>
                </a:solidFill>
              </a:rPr>
              <a:t> </a:t>
            </a:r>
            <a:r>
              <a:rPr lang="en-US" dirty="0" err="1">
                <a:solidFill>
                  <a:srgbClr val="FF0000"/>
                </a:solidFill>
              </a:rPr>
              <a:t>Quốc</a:t>
            </a:r>
            <a:r>
              <a:rPr lang="en-US" dirty="0">
                <a:solidFill>
                  <a:srgbClr val="FF0000"/>
                </a:solidFill>
              </a:rPr>
              <a:t> </a:t>
            </a:r>
            <a:r>
              <a:rPr lang="en-US" dirty="0" err="1">
                <a:solidFill>
                  <a:srgbClr val="FF0000"/>
                </a:solidFill>
              </a:rPr>
              <a:t>Tử</a:t>
            </a:r>
            <a:r>
              <a:rPr lang="en-US" dirty="0">
                <a:solidFill>
                  <a:srgbClr val="FF0000"/>
                </a:solidFill>
              </a:rPr>
              <a:t> </a:t>
            </a:r>
            <a:r>
              <a:rPr lang="en-US" dirty="0" err="1" smtClean="0">
                <a:solidFill>
                  <a:srgbClr val="FF0000"/>
                </a:solidFill>
              </a:rPr>
              <a:t>Giám</a:t>
            </a:r>
            <a:r>
              <a:rPr lang="en-US" dirty="0" smtClean="0">
                <a:solidFill>
                  <a:srgbClr val="FF0000"/>
                </a:solidFill>
              </a:rPr>
              <a:t>;</a:t>
            </a:r>
            <a:r>
              <a:rPr lang="en-US" dirty="0">
                <a:solidFill>
                  <a:srgbClr val="FF0000"/>
                </a:solidFill>
              </a:rPr>
              <a:t> </a:t>
            </a:r>
            <a:r>
              <a:rPr lang="en-US" dirty="0" err="1">
                <a:solidFill>
                  <a:srgbClr val="FF0000"/>
                </a:solidFill>
              </a:rPr>
              <a:t>Tháp</a:t>
            </a:r>
            <a:r>
              <a:rPr lang="en-US" dirty="0">
                <a:solidFill>
                  <a:srgbClr val="FF0000"/>
                </a:solidFill>
              </a:rPr>
              <a:t> </a:t>
            </a:r>
            <a:r>
              <a:rPr lang="en-US" dirty="0" err="1">
                <a:solidFill>
                  <a:srgbClr val="FF0000"/>
                </a:solidFill>
              </a:rPr>
              <a:t>Rùa</a:t>
            </a:r>
            <a:r>
              <a:rPr lang="en-US" dirty="0">
                <a:solidFill>
                  <a:srgbClr val="FF0000"/>
                </a:solidFill>
              </a:rPr>
              <a:t> – </a:t>
            </a:r>
            <a:r>
              <a:rPr lang="en-US" dirty="0" err="1">
                <a:solidFill>
                  <a:srgbClr val="FF0000"/>
                </a:solidFill>
              </a:rPr>
              <a:t>Hồ</a:t>
            </a:r>
            <a:r>
              <a:rPr lang="en-US" dirty="0">
                <a:solidFill>
                  <a:srgbClr val="FF0000"/>
                </a:solidFill>
              </a:rPr>
              <a:t> </a:t>
            </a:r>
            <a:r>
              <a:rPr lang="en-US" dirty="0" err="1">
                <a:solidFill>
                  <a:srgbClr val="FF0000"/>
                </a:solidFill>
              </a:rPr>
              <a:t>Hoàn</a:t>
            </a:r>
            <a:r>
              <a:rPr lang="en-US" dirty="0">
                <a:solidFill>
                  <a:srgbClr val="FF0000"/>
                </a:solidFill>
              </a:rPr>
              <a:t> </a:t>
            </a:r>
            <a:r>
              <a:rPr lang="en-US" dirty="0" err="1" smtClean="0">
                <a:solidFill>
                  <a:srgbClr val="FF0000"/>
                </a:solidFill>
              </a:rPr>
              <a:t>Kiếm</a:t>
            </a:r>
            <a:r>
              <a:rPr lang="en-US" dirty="0" smtClean="0">
                <a:solidFill>
                  <a:srgbClr val="FF0000"/>
                </a:solidFill>
              </a:rPr>
              <a:t>;</a:t>
            </a:r>
            <a:r>
              <a:rPr lang="vi-VN" dirty="0">
                <a:solidFill>
                  <a:srgbClr val="FF0000"/>
                </a:solidFill>
              </a:rPr>
              <a:t> </a:t>
            </a:r>
            <a:r>
              <a:rPr lang="en-US" dirty="0" err="1" smtClean="0">
                <a:solidFill>
                  <a:srgbClr val="FF0000"/>
                </a:solidFill>
              </a:rPr>
              <a:t>Đền</a:t>
            </a:r>
            <a:r>
              <a:rPr lang="en-US" dirty="0" smtClean="0">
                <a:solidFill>
                  <a:srgbClr val="FF0000"/>
                </a:solidFill>
              </a:rPr>
              <a:t> </a:t>
            </a:r>
            <a:r>
              <a:rPr lang="en-US" dirty="0" err="1" smtClean="0">
                <a:solidFill>
                  <a:srgbClr val="FF0000"/>
                </a:solidFill>
              </a:rPr>
              <a:t>Ngọc</a:t>
            </a:r>
            <a:r>
              <a:rPr lang="en-US" dirty="0" smtClean="0">
                <a:solidFill>
                  <a:srgbClr val="FF0000"/>
                </a:solidFill>
              </a:rPr>
              <a:t> </a:t>
            </a:r>
            <a:r>
              <a:rPr lang="en-US" dirty="0" err="1" smtClean="0">
                <a:solidFill>
                  <a:srgbClr val="FF0000"/>
                </a:solidFill>
              </a:rPr>
              <a:t>Sơn</a:t>
            </a:r>
            <a:r>
              <a:rPr lang="en-US" dirty="0" smtClean="0">
                <a:solidFill>
                  <a:srgbClr val="FF0000"/>
                </a:solidFill>
              </a:rPr>
              <a:t>;</a:t>
            </a:r>
            <a:r>
              <a:rPr lang="en-US" dirty="0">
                <a:solidFill>
                  <a:srgbClr val="FF0000"/>
                </a:solidFill>
              </a:rPr>
              <a:t> </a:t>
            </a:r>
            <a:r>
              <a:rPr lang="en-US" dirty="0" err="1">
                <a:solidFill>
                  <a:srgbClr val="FF0000"/>
                </a:solidFill>
              </a:rPr>
              <a:t>Nhà</a:t>
            </a:r>
            <a:r>
              <a:rPr lang="en-US" dirty="0">
                <a:solidFill>
                  <a:srgbClr val="FF0000"/>
                </a:solidFill>
              </a:rPr>
              <a:t> </a:t>
            </a:r>
            <a:r>
              <a:rPr lang="en-US" dirty="0" err="1">
                <a:solidFill>
                  <a:srgbClr val="FF0000"/>
                </a:solidFill>
              </a:rPr>
              <a:t>thờ</a:t>
            </a:r>
            <a:r>
              <a:rPr lang="en-US" dirty="0">
                <a:solidFill>
                  <a:srgbClr val="FF0000"/>
                </a:solidFill>
              </a:rPr>
              <a:t> </a:t>
            </a:r>
            <a:r>
              <a:rPr lang="en-US" dirty="0" err="1">
                <a:solidFill>
                  <a:srgbClr val="FF0000"/>
                </a:solidFill>
              </a:rPr>
              <a:t>Lớn</a:t>
            </a:r>
            <a:r>
              <a:rPr lang="en-US" dirty="0">
                <a:solidFill>
                  <a:srgbClr val="FF0000"/>
                </a:solidFill>
              </a:rPr>
              <a:t> </a:t>
            </a:r>
            <a:r>
              <a:rPr lang="en-US" dirty="0" err="1">
                <a:solidFill>
                  <a:srgbClr val="FF0000"/>
                </a:solidFill>
              </a:rPr>
              <a:t>Hà</a:t>
            </a:r>
            <a:r>
              <a:rPr lang="en-US" dirty="0">
                <a:solidFill>
                  <a:srgbClr val="FF0000"/>
                </a:solidFill>
              </a:rPr>
              <a:t> </a:t>
            </a:r>
            <a:r>
              <a:rPr lang="en-US" dirty="0" err="1" smtClean="0">
                <a:solidFill>
                  <a:srgbClr val="FF0000"/>
                </a:solidFill>
              </a:rPr>
              <a:t>Nội</a:t>
            </a:r>
            <a:r>
              <a:rPr lang="en-US" dirty="0" smtClean="0">
                <a:solidFill>
                  <a:srgbClr val="FF0000"/>
                </a:solidFill>
              </a:rPr>
              <a:t>;</a:t>
            </a:r>
            <a:r>
              <a:rPr lang="en-US" dirty="0">
                <a:solidFill>
                  <a:srgbClr val="FF0000"/>
                </a:solidFill>
              </a:rPr>
              <a:t> </a:t>
            </a:r>
            <a:r>
              <a:rPr lang="en-US" dirty="0" err="1">
                <a:solidFill>
                  <a:srgbClr val="FF0000"/>
                </a:solidFill>
              </a:rPr>
              <a:t>Nhà</a:t>
            </a:r>
            <a:r>
              <a:rPr lang="en-US" dirty="0">
                <a:solidFill>
                  <a:srgbClr val="FF0000"/>
                </a:solidFill>
              </a:rPr>
              <a:t> </a:t>
            </a:r>
            <a:r>
              <a:rPr lang="en-US" dirty="0" err="1">
                <a:solidFill>
                  <a:srgbClr val="FF0000"/>
                </a:solidFill>
              </a:rPr>
              <a:t>hát</a:t>
            </a:r>
            <a:r>
              <a:rPr lang="en-US" dirty="0">
                <a:solidFill>
                  <a:srgbClr val="FF0000"/>
                </a:solidFill>
              </a:rPr>
              <a:t> </a:t>
            </a:r>
            <a:r>
              <a:rPr lang="en-US" dirty="0" err="1">
                <a:solidFill>
                  <a:srgbClr val="FF0000"/>
                </a:solidFill>
              </a:rPr>
              <a:t>Lớn</a:t>
            </a:r>
            <a:r>
              <a:rPr lang="en-US" dirty="0">
                <a:solidFill>
                  <a:srgbClr val="FF0000"/>
                </a:solidFill>
              </a:rPr>
              <a:t> </a:t>
            </a:r>
            <a:r>
              <a:rPr lang="en-US" dirty="0" err="1">
                <a:solidFill>
                  <a:srgbClr val="FF0000"/>
                </a:solidFill>
              </a:rPr>
              <a:t>Hà</a:t>
            </a:r>
            <a:r>
              <a:rPr lang="en-US" dirty="0">
                <a:solidFill>
                  <a:srgbClr val="FF0000"/>
                </a:solidFill>
              </a:rPr>
              <a:t> </a:t>
            </a:r>
            <a:r>
              <a:rPr lang="en-US" dirty="0" err="1" smtClean="0">
                <a:solidFill>
                  <a:srgbClr val="FF0000"/>
                </a:solidFill>
              </a:rPr>
              <a:t>Nội</a:t>
            </a:r>
            <a:r>
              <a:rPr lang="en-US" dirty="0" smtClean="0">
                <a:solidFill>
                  <a:srgbClr val="FF0000"/>
                </a:solidFill>
              </a:rPr>
              <a:t>;</a:t>
            </a:r>
            <a:r>
              <a:rPr lang="vi-VN" dirty="0">
                <a:solidFill>
                  <a:srgbClr val="FF0000"/>
                </a:solidFill>
              </a:rPr>
              <a:t> Hoàng thành Thăng Long – Cột cờ Hà </a:t>
            </a:r>
            <a:r>
              <a:rPr lang="vi-VN" dirty="0" smtClean="0">
                <a:solidFill>
                  <a:srgbClr val="FF0000"/>
                </a:solidFill>
              </a:rPr>
              <a:t>Nội</a:t>
            </a:r>
            <a:r>
              <a:rPr lang="en-US" dirty="0" smtClean="0">
                <a:solidFill>
                  <a:srgbClr val="FF0000"/>
                </a:solidFill>
              </a:rPr>
              <a:t>;</a:t>
            </a:r>
            <a:r>
              <a:rPr lang="vi-VN" dirty="0">
                <a:solidFill>
                  <a:srgbClr val="FF0000"/>
                </a:solidFill>
              </a:rPr>
              <a:t> Lăng Chủ tịch Hồ Chí </a:t>
            </a:r>
            <a:r>
              <a:rPr lang="vi-VN" dirty="0" smtClean="0">
                <a:solidFill>
                  <a:srgbClr val="FF0000"/>
                </a:solidFill>
              </a:rPr>
              <a:t>Minh</a:t>
            </a:r>
            <a:r>
              <a:rPr lang="en-US" dirty="0" smtClean="0">
                <a:solidFill>
                  <a:srgbClr val="FF0000"/>
                </a:solidFill>
              </a:rPr>
              <a:t>;</a:t>
            </a:r>
            <a:r>
              <a:rPr lang="en-US" dirty="0">
                <a:solidFill>
                  <a:srgbClr val="FF0000"/>
                </a:solidFill>
              </a:rPr>
              <a:t> </a:t>
            </a:r>
            <a:r>
              <a:rPr lang="en-US" dirty="0" err="1">
                <a:solidFill>
                  <a:srgbClr val="FF0000"/>
                </a:solidFill>
              </a:rPr>
              <a:t>Hồ</a:t>
            </a:r>
            <a:r>
              <a:rPr lang="en-US" dirty="0">
                <a:solidFill>
                  <a:srgbClr val="FF0000"/>
                </a:solidFill>
              </a:rPr>
              <a:t> </a:t>
            </a:r>
            <a:r>
              <a:rPr lang="en-US" dirty="0" err="1" smtClean="0">
                <a:solidFill>
                  <a:srgbClr val="FF0000"/>
                </a:solidFill>
              </a:rPr>
              <a:t>Tây</a:t>
            </a:r>
            <a:r>
              <a:rPr lang="en-US" dirty="0" smtClean="0">
                <a:solidFill>
                  <a:srgbClr val="FF0000"/>
                </a:solidFill>
              </a:rPr>
              <a:t>;</a:t>
            </a:r>
            <a:r>
              <a:rPr lang="en-US" dirty="0">
                <a:solidFill>
                  <a:srgbClr val="FF0000"/>
                </a:solidFill>
              </a:rPr>
              <a:t> </a:t>
            </a:r>
            <a:r>
              <a:rPr lang="en-US" dirty="0" err="1">
                <a:solidFill>
                  <a:srgbClr val="FF0000"/>
                </a:solidFill>
              </a:rPr>
              <a:t>Chùa</a:t>
            </a:r>
            <a:r>
              <a:rPr lang="en-US" dirty="0">
                <a:solidFill>
                  <a:srgbClr val="FF0000"/>
                </a:solidFill>
              </a:rPr>
              <a:t> </a:t>
            </a:r>
            <a:r>
              <a:rPr lang="en-US" dirty="0" err="1">
                <a:solidFill>
                  <a:srgbClr val="FF0000"/>
                </a:solidFill>
              </a:rPr>
              <a:t>Trấn</a:t>
            </a:r>
            <a:r>
              <a:rPr lang="en-US" dirty="0">
                <a:solidFill>
                  <a:srgbClr val="FF0000"/>
                </a:solidFill>
              </a:rPr>
              <a:t> </a:t>
            </a:r>
            <a:r>
              <a:rPr lang="en-US" dirty="0" err="1" smtClean="0">
                <a:solidFill>
                  <a:srgbClr val="FF0000"/>
                </a:solidFill>
              </a:rPr>
              <a:t>Quốc</a:t>
            </a:r>
            <a:r>
              <a:rPr lang="en-US" dirty="0" smtClean="0">
                <a:solidFill>
                  <a:srgbClr val="FF0000"/>
                </a:solidFill>
              </a:rPr>
              <a:t>;</a:t>
            </a:r>
            <a:r>
              <a:rPr lang="en-US" dirty="0">
                <a:solidFill>
                  <a:srgbClr val="FF0000"/>
                </a:solidFill>
              </a:rPr>
              <a:t> </a:t>
            </a:r>
            <a:r>
              <a:rPr lang="en-US" dirty="0" err="1">
                <a:solidFill>
                  <a:srgbClr val="FF0000"/>
                </a:solidFill>
              </a:rPr>
              <a:t>Chùa</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smtClean="0">
                <a:solidFill>
                  <a:srgbClr val="FF0000"/>
                </a:solidFill>
              </a:rPr>
              <a:t>Cột</a:t>
            </a:r>
            <a:r>
              <a:rPr lang="en-US" dirty="0" smtClean="0">
                <a:solidFill>
                  <a:srgbClr val="FF0000"/>
                </a:solidFill>
              </a:rPr>
              <a:t>;</a:t>
            </a:r>
            <a:r>
              <a:rPr lang="vi-VN" dirty="0">
                <a:solidFill>
                  <a:srgbClr val="FF0000"/>
                </a:solidFill>
              </a:rPr>
              <a:t> </a:t>
            </a:r>
            <a:r>
              <a:rPr lang="vi-VN" dirty="0" smtClean="0">
                <a:solidFill>
                  <a:srgbClr val="FF0000"/>
                </a:solidFill>
              </a:rPr>
              <a:t>Ô </a:t>
            </a:r>
            <a:r>
              <a:rPr lang="vi-VN" dirty="0">
                <a:solidFill>
                  <a:srgbClr val="FF0000"/>
                </a:solidFill>
              </a:rPr>
              <a:t>Quan </a:t>
            </a:r>
            <a:r>
              <a:rPr lang="vi-VN" dirty="0" smtClean="0">
                <a:solidFill>
                  <a:srgbClr val="FF0000"/>
                </a:solidFill>
              </a:rPr>
              <a:t>Chưởng</a:t>
            </a:r>
            <a:r>
              <a:rPr lang="en-US" dirty="0" smtClean="0">
                <a:solidFill>
                  <a:srgbClr val="FF0000"/>
                </a:solidFill>
              </a:rPr>
              <a:t>;</a:t>
            </a:r>
            <a:r>
              <a:rPr lang="en-US" dirty="0">
                <a:solidFill>
                  <a:srgbClr val="FF0000"/>
                </a:solidFill>
              </a:rPr>
              <a:t> </a:t>
            </a:r>
            <a:r>
              <a:rPr lang="en-US" dirty="0" err="1">
                <a:solidFill>
                  <a:srgbClr val="FF0000"/>
                </a:solidFill>
              </a:rPr>
              <a:t>Cầu</a:t>
            </a:r>
            <a:r>
              <a:rPr lang="en-US" dirty="0">
                <a:solidFill>
                  <a:srgbClr val="FF0000"/>
                </a:solidFill>
              </a:rPr>
              <a:t> Long </a:t>
            </a:r>
            <a:r>
              <a:rPr lang="en-US" dirty="0" err="1" smtClean="0">
                <a:solidFill>
                  <a:srgbClr val="FF0000"/>
                </a:solidFill>
              </a:rPr>
              <a:t>Biên</a:t>
            </a:r>
            <a:r>
              <a:rPr lang="en-US" dirty="0" smtClean="0">
                <a:solidFill>
                  <a:srgbClr val="FF0000"/>
                </a:solidFill>
              </a:rPr>
              <a:t>;</a:t>
            </a:r>
            <a:r>
              <a:rPr lang="en-US" dirty="0">
                <a:solidFill>
                  <a:srgbClr val="FF0000"/>
                </a:solidFill>
              </a:rPr>
              <a:t> </a:t>
            </a:r>
            <a:r>
              <a:rPr lang="en-US" dirty="0" err="1">
                <a:solidFill>
                  <a:srgbClr val="FF0000"/>
                </a:solidFill>
              </a:rPr>
              <a:t>Thành</a:t>
            </a:r>
            <a:r>
              <a:rPr lang="en-US" dirty="0">
                <a:solidFill>
                  <a:srgbClr val="FF0000"/>
                </a:solidFill>
              </a:rPr>
              <a:t> </a:t>
            </a:r>
            <a:r>
              <a:rPr lang="en-US" dirty="0" err="1">
                <a:solidFill>
                  <a:srgbClr val="FF0000"/>
                </a:solidFill>
              </a:rPr>
              <a:t>Cổ</a:t>
            </a:r>
            <a:r>
              <a:rPr lang="en-US" dirty="0">
                <a:solidFill>
                  <a:srgbClr val="FF0000"/>
                </a:solidFill>
              </a:rPr>
              <a:t> </a:t>
            </a:r>
            <a:r>
              <a:rPr lang="en-US" dirty="0" smtClean="0">
                <a:solidFill>
                  <a:srgbClr val="FF0000"/>
                </a:solidFill>
              </a:rPr>
              <a:t>Loa…</a:t>
            </a:r>
          </a:p>
          <a:p>
            <a:pPr algn="l"/>
            <a:r>
              <a:rPr lang="en-US" sz="2800" b="1" dirty="0" err="1">
                <a:solidFill>
                  <a:srgbClr val="00B0F0"/>
                </a:solidFill>
              </a:rPr>
              <a:t>Xem</a:t>
            </a:r>
            <a:r>
              <a:rPr lang="en-US" sz="2800" b="1" dirty="0">
                <a:solidFill>
                  <a:srgbClr val="00B0F0"/>
                </a:solidFill>
              </a:rPr>
              <a:t> </a:t>
            </a:r>
            <a:r>
              <a:rPr lang="en-US" sz="2800" b="1" dirty="0" err="1">
                <a:solidFill>
                  <a:srgbClr val="00B0F0"/>
                </a:solidFill>
              </a:rPr>
              <a:t>một</a:t>
            </a:r>
            <a:r>
              <a:rPr lang="en-US" sz="2800" b="1" dirty="0">
                <a:solidFill>
                  <a:srgbClr val="00B0F0"/>
                </a:solidFill>
              </a:rPr>
              <a:t> </a:t>
            </a:r>
            <a:r>
              <a:rPr lang="en-US" sz="2800" b="1" dirty="0" err="1">
                <a:solidFill>
                  <a:srgbClr val="00B0F0"/>
                </a:solidFill>
              </a:rPr>
              <a:t>số</a:t>
            </a:r>
            <a:r>
              <a:rPr lang="en-US" sz="2800" b="1" dirty="0">
                <a:solidFill>
                  <a:srgbClr val="00B0F0"/>
                </a:solidFill>
              </a:rPr>
              <a:t> </a:t>
            </a:r>
            <a:r>
              <a:rPr lang="en-US" sz="2800" b="1" dirty="0" err="1">
                <a:solidFill>
                  <a:srgbClr val="00B0F0"/>
                </a:solidFill>
              </a:rPr>
              <a:t>hình</a:t>
            </a:r>
            <a:r>
              <a:rPr lang="en-US" sz="2800" b="1" dirty="0">
                <a:solidFill>
                  <a:srgbClr val="00B0F0"/>
                </a:solidFill>
              </a:rPr>
              <a:t> </a:t>
            </a:r>
            <a:r>
              <a:rPr lang="en-US" sz="2800" b="1" dirty="0" err="1">
                <a:solidFill>
                  <a:srgbClr val="00B0F0"/>
                </a:solidFill>
              </a:rPr>
              <a:t>ảnh</a:t>
            </a:r>
            <a:r>
              <a:rPr lang="en-US" sz="2800" b="1" dirty="0">
                <a:solidFill>
                  <a:srgbClr val="00B0F0"/>
                </a:solidFill>
              </a:rPr>
              <a:t> </a:t>
            </a:r>
            <a:r>
              <a:rPr lang="en-US" sz="2800" b="1" dirty="0" err="1">
                <a:solidFill>
                  <a:srgbClr val="00B0F0"/>
                </a:solidFill>
              </a:rPr>
              <a:t>về</a:t>
            </a:r>
            <a:r>
              <a:rPr lang="en-US" sz="2800" b="1" dirty="0">
                <a:solidFill>
                  <a:srgbClr val="00B0F0"/>
                </a:solidFill>
              </a:rPr>
              <a:t> </a:t>
            </a:r>
            <a:r>
              <a:rPr lang="en-US" sz="2800" b="1" dirty="0" err="1">
                <a:solidFill>
                  <a:srgbClr val="00B0F0"/>
                </a:solidFill>
              </a:rPr>
              <a:t>các</a:t>
            </a:r>
            <a:r>
              <a:rPr lang="en-US" sz="2800" b="1" dirty="0">
                <a:solidFill>
                  <a:srgbClr val="00B0F0"/>
                </a:solidFill>
              </a:rPr>
              <a:t> </a:t>
            </a:r>
            <a:r>
              <a:rPr lang="en-US" sz="2800" b="1" dirty="0" err="1">
                <a:solidFill>
                  <a:srgbClr val="00B0F0"/>
                </a:solidFill>
              </a:rPr>
              <a:t>ngày</a:t>
            </a:r>
            <a:r>
              <a:rPr lang="en-US" sz="2800" b="1" dirty="0">
                <a:solidFill>
                  <a:srgbClr val="00B0F0"/>
                </a:solidFill>
              </a:rPr>
              <a:t> </a:t>
            </a:r>
            <a:r>
              <a:rPr lang="en-US" sz="2800" b="1" dirty="0" err="1">
                <a:solidFill>
                  <a:srgbClr val="00B0F0"/>
                </a:solidFill>
              </a:rPr>
              <a:t>hội</a:t>
            </a:r>
            <a:r>
              <a:rPr lang="en-US" sz="2800" b="1" dirty="0">
                <a:solidFill>
                  <a:srgbClr val="00B0F0"/>
                </a:solidFill>
              </a:rPr>
              <a:t> </a:t>
            </a:r>
            <a:r>
              <a:rPr lang="en-US" sz="2800" b="1" dirty="0" err="1">
                <a:solidFill>
                  <a:srgbClr val="00B0F0"/>
                </a:solidFill>
              </a:rPr>
              <a:t>hằng</a:t>
            </a:r>
            <a:r>
              <a:rPr lang="en-US" sz="2800" b="1" dirty="0">
                <a:solidFill>
                  <a:srgbClr val="00B0F0"/>
                </a:solidFill>
              </a:rPr>
              <a:t> </a:t>
            </a:r>
            <a:r>
              <a:rPr lang="en-US" sz="2800" b="1" dirty="0" err="1">
                <a:solidFill>
                  <a:srgbClr val="00B0F0"/>
                </a:solidFill>
              </a:rPr>
              <a:t>năm</a:t>
            </a:r>
            <a:r>
              <a:rPr lang="en-US" sz="2800" b="1" dirty="0">
                <a:solidFill>
                  <a:srgbClr val="00B0F0"/>
                </a:solidFill>
              </a:rPr>
              <a:t> ở </a:t>
            </a:r>
            <a:r>
              <a:rPr lang="en-US" sz="2800" b="1" dirty="0" err="1">
                <a:solidFill>
                  <a:srgbClr val="00B0F0"/>
                </a:solidFill>
              </a:rPr>
              <a:t>đây</a:t>
            </a:r>
            <a:endParaRPr lang="en-US" sz="2800" dirty="0">
              <a:solidFill>
                <a:srgbClr val="FF0000"/>
              </a:solidFill>
            </a:endParaRPr>
          </a:p>
          <a:p>
            <a:pPr algn="l"/>
            <a:endParaRPr lang="en-US" dirty="0">
              <a:solidFill>
                <a:srgbClr val="FF0000"/>
              </a:solidFill>
            </a:endParaRPr>
          </a:p>
          <a:p>
            <a:pPr algn="l"/>
            <a:endParaRPr lang="en-US" dirty="0"/>
          </a:p>
          <a:p>
            <a:pPr algn="l"/>
            <a:endParaRPr lang="en-US" dirty="0"/>
          </a:p>
          <a:p>
            <a:pPr algn="l"/>
            <a:endParaRPr lang="en-US" dirty="0"/>
          </a:p>
          <a:p>
            <a:pPr algn="l"/>
            <a:endParaRPr lang="vi-VN" dirty="0"/>
          </a:p>
          <a:p>
            <a:pPr algn="l"/>
            <a:endParaRPr lang="vi-VN" dirty="0"/>
          </a:p>
          <a:p>
            <a:pPr algn="l"/>
            <a:endParaRPr lang="en-US" dirty="0"/>
          </a:p>
          <a:p>
            <a:pPr algn="l"/>
            <a:endParaRPr lang="en-US" dirty="0"/>
          </a:p>
          <a:p>
            <a:pPr algn="l"/>
            <a:endParaRPr lang="en-US" dirty="0">
              <a:solidFill>
                <a:srgbClr val="FF0000"/>
              </a:solidFill>
            </a:endParaRPr>
          </a:p>
          <a:p>
            <a:pPr algn="l"/>
            <a:endParaRPr lang="en-US" dirty="0">
              <a:solidFill>
                <a:srgbClr val="FF0000"/>
              </a:solidFill>
            </a:endParaRPr>
          </a:p>
          <a:p>
            <a:pPr algn="l"/>
            <a:endParaRPr lang="en-US" dirty="0" smtClean="0">
              <a:solidFill>
                <a:srgbClr val="FF0000"/>
              </a:solidFill>
            </a:endParaRPr>
          </a:p>
        </p:txBody>
      </p:sp>
      <p:sp>
        <p:nvSpPr>
          <p:cNvPr id="4" name="Right Arrow 3"/>
          <p:cNvSpPr/>
          <p:nvPr/>
        </p:nvSpPr>
        <p:spPr>
          <a:xfrm>
            <a:off x="8229600" y="5971309"/>
            <a:ext cx="609600" cy="457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95691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29084" cy="6858000"/>
          </a:xfrm>
          <a:prstGeom prst="rect">
            <a:avLst/>
          </a:prstGeom>
        </p:spPr>
      </p:pic>
    </p:spTree>
    <p:extLst>
      <p:ext uri="{BB962C8B-B14F-4D97-AF65-F5344CB8AC3E}">
        <p14:creationId xmlns:p14="http://schemas.microsoft.com/office/powerpoint/2010/main" val="242320544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36"/>
            <a:ext cx="10440916" cy="6892636"/>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 y="0"/>
            <a:ext cx="10254953" cy="6858000"/>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81"/>
            <a:ext cx="9144000" cy="6832023"/>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Các</a:t>
            </a:r>
            <a:r>
              <a:rPr lang="en-US" dirty="0" smtClean="0">
                <a:solidFill>
                  <a:srgbClr val="FF0000"/>
                </a:solidFill>
              </a:rPr>
              <a:t> </a:t>
            </a:r>
            <a:r>
              <a:rPr lang="en-US" dirty="0" err="1" smtClean="0">
                <a:solidFill>
                  <a:srgbClr val="FF0000"/>
                </a:solidFill>
              </a:rPr>
              <a:t>nội</a:t>
            </a:r>
            <a:r>
              <a:rPr lang="en-US" dirty="0" smtClean="0">
                <a:solidFill>
                  <a:srgbClr val="FF0000"/>
                </a:solidFill>
              </a:rPr>
              <a:t> dung </a:t>
            </a:r>
            <a:r>
              <a:rPr lang="en-US" dirty="0" err="1" smtClean="0">
                <a:solidFill>
                  <a:srgbClr val="FF0000"/>
                </a:solidFill>
              </a:rPr>
              <a:t>chính</a:t>
            </a:r>
            <a:endParaRPr lang="en-US" dirty="0">
              <a:solidFill>
                <a:srgbClr val="FF0000"/>
              </a:solidFill>
            </a:endParaRPr>
          </a:p>
        </p:txBody>
      </p:sp>
      <p:sp>
        <p:nvSpPr>
          <p:cNvPr id="5" name="Content Placeholder 4"/>
          <p:cNvSpPr>
            <a:spLocks noGrp="1"/>
          </p:cNvSpPr>
          <p:nvPr>
            <p:ph idx="1"/>
          </p:nvPr>
        </p:nvSpPr>
        <p:spPr>
          <a:xfrm>
            <a:off x="0" y="1371600"/>
            <a:ext cx="9144000" cy="5486400"/>
          </a:xfrm>
        </p:spPr>
        <p:txBody>
          <a:bodyPr>
            <a:normAutofit/>
          </a:bodyPr>
          <a:lstStyle/>
          <a:p>
            <a:r>
              <a:rPr lang="en-US" sz="4400" dirty="0" err="1" smtClean="0">
                <a:solidFill>
                  <a:srgbClr val="00B0F0"/>
                </a:solidFill>
              </a:rPr>
              <a:t>Vị</a:t>
            </a:r>
            <a:r>
              <a:rPr lang="en-US" sz="4400" dirty="0" smtClean="0">
                <a:solidFill>
                  <a:srgbClr val="00B0F0"/>
                </a:solidFill>
              </a:rPr>
              <a:t> </a:t>
            </a:r>
            <a:r>
              <a:rPr lang="en-US" sz="4400" dirty="0" err="1" smtClean="0">
                <a:solidFill>
                  <a:srgbClr val="00B0F0"/>
                </a:solidFill>
              </a:rPr>
              <a:t>trí</a:t>
            </a:r>
            <a:r>
              <a:rPr lang="en-US" sz="4400" dirty="0" smtClean="0">
                <a:solidFill>
                  <a:srgbClr val="00B0F0"/>
                </a:solidFill>
              </a:rPr>
              <a:t> </a:t>
            </a:r>
            <a:r>
              <a:rPr lang="en-US" sz="4400" dirty="0" err="1" smtClean="0">
                <a:solidFill>
                  <a:srgbClr val="00B0F0"/>
                </a:solidFill>
              </a:rPr>
              <a:t>địa</a:t>
            </a:r>
            <a:r>
              <a:rPr lang="en-US" sz="4400" dirty="0" smtClean="0">
                <a:solidFill>
                  <a:srgbClr val="00B0F0"/>
                </a:solidFill>
              </a:rPr>
              <a:t> </a:t>
            </a:r>
            <a:r>
              <a:rPr lang="en-US" sz="4400" dirty="0" err="1" smtClean="0">
                <a:solidFill>
                  <a:srgbClr val="00B0F0"/>
                </a:solidFill>
              </a:rPr>
              <a:t>lí</a:t>
            </a:r>
            <a:endParaRPr lang="en-US" sz="4400" dirty="0" smtClean="0">
              <a:solidFill>
                <a:srgbClr val="00B0F0"/>
              </a:solidFill>
            </a:endParaRPr>
          </a:p>
          <a:p>
            <a:r>
              <a:rPr lang="en-US" sz="4400" dirty="0" err="1" smtClean="0">
                <a:solidFill>
                  <a:srgbClr val="00B0F0"/>
                </a:solidFill>
              </a:rPr>
              <a:t>Lịch</a:t>
            </a:r>
            <a:r>
              <a:rPr lang="en-US" sz="4400" dirty="0" smtClean="0">
                <a:solidFill>
                  <a:srgbClr val="00B0F0"/>
                </a:solidFill>
              </a:rPr>
              <a:t> </a:t>
            </a:r>
            <a:r>
              <a:rPr lang="en-US" sz="4400" dirty="0" err="1" smtClean="0">
                <a:solidFill>
                  <a:srgbClr val="00B0F0"/>
                </a:solidFill>
              </a:rPr>
              <a:t>sử</a:t>
            </a:r>
            <a:endParaRPr lang="en-US" sz="4400" dirty="0" smtClean="0">
              <a:solidFill>
                <a:srgbClr val="00B0F0"/>
              </a:solidFill>
            </a:endParaRPr>
          </a:p>
          <a:p>
            <a:r>
              <a:rPr lang="en-US" sz="4400" dirty="0" smtClean="0">
                <a:solidFill>
                  <a:srgbClr val="00B0F0"/>
                </a:solidFill>
              </a:rPr>
              <a:t>Con </a:t>
            </a:r>
            <a:r>
              <a:rPr lang="en-US" sz="4400" dirty="0" err="1" smtClean="0">
                <a:solidFill>
                  <a:srgbClr val="00B0F0"/>
                </a:solidFill>
              </a:rPr>
              <a:t>người</a:t>
            </a:r>
            <a:endParaRPr lang="en-US" sz="4400" dirty="0" smtClean="0">
              <a:solidFill>
                <a:srgbClr val="00B0F0"/>
              </a:solidFill>
            </a:endParaRPr>
          </a:p>
          <a:p>
            <a:r>
              <a:rPr lang="en-US" sz="4400" dirty="0" err="1" smtClean="0">
                <a:solidFill>
                  <a:srgbClr val="00B0F0"/>
                </a:solidFill>
              </a:rPr>
              <a:t>Các</a:t>
            </a:r>
            <a:r>
              <a:rPr lang="en-US" sz="4400" dirty="0" smtClean="0">
                <a:solidFill>
                  <a:srgbClr val="00B0F0"/>
                </a:solidFill>
              </a:rPr>
              <a:t> </a:t>
            </a:r>
            <a:r>
              <a:rPr lang="en-US" sz="4400" dirty="0" err="1" smtClean="0">
                <a:solidFill>
                  <a:srgbClr val="00B0F0"/>
                </a:solidFill>
              </a:rPr>
              <a:t>ngày</a:t>
            </a:r>
            <a:r>
              <a:rPr lang="en-US" sz="4400" dirty="0" smtClean="0">
                <a:solidFill>
                  <a:srgbClr val="00B0F0"/>
                </a:solidFill>
              </a:rPr>
              <a:t> </a:t>
            </a:r>
            <a:r>
              <a:rPr lang="en-US" sz="4400" dirty="0" err="1" smtClean="0">
                <a:solidFill>
                  <a:srgbClr val="00B0F0"/>
                </a:solidFill>
              </a:rPr>
              <a:t>hội</a:t>
            </a:r>
            <a:r>
              <a:rPr lang="en-US" sz="4400" dirty="0" smtClean="0">
                <a:solidFill>
                  <a:srgbClr val="00B0F0"/>
                </a:solidFill>
              </a:rPr>
              <a:t> </a:t>
            </a:r>
            <a:r>
              <a:rPr lang="en-US" sz="4400" dirty="0" err="1" smtClean="0">
                <a:solidFill>
                  <a:srgbClr val="00B0F0"/>
                </a:solidFill>
              </a:rPr>
              <a:t>hằng</a:t>
            </a:r>
            <a:r>
              <a:rPr lang="en-US" sz="4400" dirty="0" smtClean="0">
                <a:solidFill>
                  <a:srgbClr val="00B0F0"/>
                </a:solidFill>
              </a:rPr>
              <a:t> </a:t>
            </a:r>
            <a:r>
              <a:rPr lang="en-US" sz="4400" dirty="0" err="1" smtClean="0">
                <a:solidFill>
                  <a:srgbClr val="00B0F0"/>
                </a:solidFill>
              </a:rPr>
              <a:t>năm</a:t>
            </a:r>
            <a:endParaRPr lang="en-US" sz="4400" dirty="0" smtClean="0">
              <a:solidFill>
                <a:srgbClr val="00B0F0"/>
              </a:solidFill>
            </a:endParaRPr>
          </a:p>
          <a:p>
            <a:r>
              <a:rPr lang="en-US" sz="4400" dirty="0" err="1" smtClean="0">
                <a:solidFill>
                  <a:srgbClr val="00B0F0"/>
                </a:solidFill>
              </a:rPr>
              <a:t>Các</a:t>
            </a:r>
            <a:r>
              <a:rPr lang="en-US" sz="4400" dirty="0" smtClean="0">
                <a:solidFill>
                  <a:srgbClr val="00B0F0"/>
                </a:solidFill>
              </a:rPr>
              <a:t> </a:t>
            </a:r>
            <a:r>
              <a:rPr lang="en-US" sz="4400" dirty="0" err="1" smtClean="0">
                <a:solidFill>
                  <a:srgbClr val="00B0F0"/>
                </a:solidFill>
              </a:rPr>
              <a:t>danh</a:t>
            </a:r>
            <a:r>
              <a:rPr lang="en-US" sz="4400" dirty="0" smtClean="0">
                <a:solidFill>
                  <a:srgbClr val="00B0F0"/>
                </a:solidFill>
              </a:rPr>
              <a:t> </a:t>
            </a:r>
            <a:r>
              <a:rPr lang="en-US" sz="4400" dirty="0" err="1" smtClean="0">
                <a:solidFill>
                  <a:srgbClr val="00B0F0"/>
                </a:solidFill>
              </a:rPr>
              <a:t>lam,thắng</a:t>
            </a:r>
            <a:r>
              <a:rPr lang="en-US" sz="4400" dirty="0" smtClean="0">
                <a:solidFill>
                  <a:srgbClr val="00B0F0"/>
                </a:solidFill>
              </a:rPr>
              <a:t> </a:t>
            </a:r>
            <a:r>
              <a:rPr lang="en-US" sz="4400" dirty="0" err="1" smtClean="0">
                <a:solidFill>
                  <a:srgbClr val="00B0F0"/>
                </a:solidFill>
              </a:rPr>
              <a:t>cảnh</a:t>
            </a:r>
            <a:endParaRPr lang="en-US" sz="4400" dirty="0" smtClean="0">
              <a:solidFill>
                <a:srgbClr val="00B0F0"/>
              </a:solidFill>
            </a:endParaRPr>
          </a:p>
          <a:p>
            <a:endParaRPr lang="en-US" sz="4400" dirty="0">
              <a:solidFill>
                <a:srgbClr val="00B0F0"/>
              </a:solidFill>
            </a:endParaRPr>
          </a:p>
        </p:txBody>
      </p:sp>
    </p:spTree>
    <p:extLst>
      <p:ext uri="{BB962C8B-B14F-4D97-AF65-F5344CB8AC3E}">
        <p14:creationId xmlns:p14="http://schemas.microsoft.com/office/powerpoint/2010/main" val="2263240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80">
                                          <p:stCondLst>
                                            <p:cond delay="0"/>
                                          </p:stCondLst>
                                        </p:cTn>
                                        <p:tgtEl>
                                          <p:spTgt spid="5">
                                            <p:txEl>
                                              <p:pRg st="2" end="2"/>
                                            </p:txEl>
                                          </p:spTgt>
                                        </p:tgtEl>
                                      </p:cBhvr>
                                    </p:animEffect>
                                    <p:anim calcmode="lin" valueType="num">
                                      <p:cBhvr>
                                        <p:cTn id="26"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2" end="2"/>
                                            </p:txEl>
                                          </p:spTgt>
                                        </p:tgtEl>
                                      </p:cBhvr>
                                      <p:to x="100000" y="60000"/>
                                    </p:animScale>
                                    <p:animScale>
                                      <p:cBhvr>
                                        <p:cTn id="32" dur="166" decel="50000">
                                          <p:stCondLst>
                                            <p:cond delay="676"/>
                                          </p:stCondLst>
                                        </p:cTn>
                                        <p:tgtEl>
                                          <p:spTgt spid="5">
                                            <p:txEl>
                                              <p:pRg st="2" end="2"/>
                                            </p:txEl>
                                          </p:spTgt>
                                        </p:tgtEl>
                                      </p:cBhvr>
                                      <p:to x="100000" y="100000"/>
                                    </p:animScale>
                                    <p:animScale>
                                      <p:cBhvr>
                                        <p:cTn id="33" dur="26">
                                          <p:stCondLst>
                                            <p:cond delay="1312"/>
                                          </p:stCondLst>
                                        </p:cTn>
                                        <p:tgtEl>
                                          <p:spTgt spid="5">
                                            <p:txEl>
                                              <p:pRg st="2" end="2"/>
                                            </p:txEl>
                                          </p:spTgt>
                                        </p:tgtEl>
                                      </p:cBhvr>
                                      <p:to x="100000" y="80000"/>
                                    </p:animScale>
                                    <p:animScale>
                                      <p:cBhvr>
                                        <p:cTn id="34" dur="166" decel="50000">
                                          <p:stCondLst>
                                            <p:cond delay="1338"/>
                                          </p:stCondLst>
                                        </p:cTn>
                                        <p:tgtEl>
                                          <p:spTgt spid="5">
                                            <p:txEl>
                                              <p:pRg st="2" end="2"/>
                                            </p:txEl>
                                          </p:spTgt>
                                        </p:tgtEl>
                                      </p:cBhvr>
                                      <p:to x="100000" y="100000"/>
                                    </p:animScale>
                                    <p:animScale>
                                      <p:cBhvr>
                                        <p:cTn id="35" dur="26">
                                          <p:stCondLst>
                                            <p:cond delay="1642"/>
                                          </p:stCondLst>
                                        </p:cTn>
                                        <p:tgtEl>
                                          <p:spTgt spid="5">
                                            <p:txEl>
                                              <p:pRg st="2" end="2"/>
                                            </p:txEl>
                                          </p:spTgt>
                                        </p:tgtEl>
                                      </p:cBhvr>
                                      <p:to x="100000" y="90000"/>
                                    </p:animScale>
                                    <p:animScale>
                                      <p:cBhvr>
                                        <p:cTn id="36" dur="166" decel="50000">
                                          <p:stCondLst>
                                            <p:cond delay="1668"/>
                                          </p:stCondLst>
                                        </p:cTn>
                                        <p:tgtEl>
                                          <p:spTgt spid="5">
                                            <p:txEl>
                                              <p:pRg st="2" end="2"/>
                                            </p:txEl>
                                          </p:spTgt>
                                        </p:tgtEl>
                                      </p:cBhvr>
                                      <p:to x="100000" y="100000"/>
                                    </p:animScale>
                                    <p:animScale>
                                      <p:cBhvr>
                                        <p:cTn id="37" dur="26">
                                          <p:stCondLst>
                                            <p:cond delay="1808"/>
                                          </p:stCondLst>
                                        </p:cTn>
                                        <p:tgtEl>
                                          <p:spTgt spid="5">
                                            <p:txEl>
                                              <p:pRg st="2" end="2"/>
                                            </p:txEl>
                                          </p:spTgt>
                                        </p:tgtEl>
                                      </p:cBhvr>
                                      <p:to x="100000" y="95000"/>
                                    </p:animScale>
                                    <p:animScale>
                                      <p:cBhvr>
                                        <p:cTn id="38" dur="166" decel="50000">
                                          <p:stCondLst>
                                            <p:cond delay="1834"/>
                                          </p:stCondLst>
                                        </p:cTn>
                                        <p:tgtEl>
                                          <p:spTgt spid="5">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p:cTn id="4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45" dur="5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wheel(1)">
                                      <p:cBhvr>
                                        <p:cTn id="50"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7" y="0"/>
            <a:ext cx="10407846" cy="6858000"/>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782"/>
            <a:ext cx="10271877" cy="6837218"/>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 y="-1"/>
            <a:ext cx="9137073" cy="6852805"/>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 y="34636"/>
            <a:ext cx="10729614" cy="6823364"/>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640291" cy="6858000"/>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837333" cy="6858000"/>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6200"/>
            <a:ext cx="10466717" cy="6934200"/>
          </a:xfrm>
          <a:prstGeom prst="rect">
            <a:avLst/>
          </a:prstGeom>
        </p:spPr>
      </p:pic>
    </p:spTree>
    <p:extLst>
      <p:ext uri="{BB962C8B-B14F-4D97-AF65-F5344CB8AC3E}">
        <p14:creationId xmlns:p14="http://schemas.microsoft.com/office/powerpoint/2010/main" val="721056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3505200"/>
          </a:xfrm>
        </p:spPr>
        <p:txBody>
          <a:bodyPr>
            <a:noAutofit/>
          </a:bodyPr>
          <a:lstStyle/>
          <a:p>
            <a:r>
              <a:rPr lang="en-US" sz="9600" dirty="0" smtClean="0">
                <a:latin typeface="Brush Script MT" pitchFamily="66" charset="0"/>
              </a:rPr>
              <a:t>THE END</a:t>
            </a:r>
            <a:br>
              <a:rPr lang="en-US" sz="9600" dirty="0" smtClean="0">
                <a:latin typeface="Brush Script MT" pitchFamily="66" charset="0"/>
              </a:rPr>
            </a:br>
            <a:r>
              <a:rPr lang="en-US" sz="6000" dirty="0" err="1" smtClean="0">
                <a:latin typeface="Brush Script MT" pitchFamily="66" charset="0"/>
              </a:rPr>
              <a:t>Cảm</a:t>
            </a:r>
            <a:r>
              <a:rPr lang="en-US" sz="6000" dirty="0" smtClean="0">
                <a:latin typeface="Brush Script MT" pitchFamily="66" charset="0"/>
              </a:rPr>
              <a:t> </a:t>
            </a:r>
            <a:r>
              <a:rPr lang="en-US" sz="6000" dirty="0" err="1" smtClean="0">
                <a:latin typeface="Brush Script MT" pitchFamily="66" charset="0"/>
              </a:rPr>
              <a:t>ơn</a:t>
            </a:r>
            <a:r>
              <a:rPr lang="en-US" sz="6000" dirty="0" smtClean="0">
                <a:latin typeface="Brush Script MT" pitchFamily="66" charset="0"/>
              </a:rPr>
              <a:t> </a:t>
            </a:r>
            <a:r>
              <a:rPr lang="en-US" sz="6000" dirty="0" err="1" smtClean="0">
                <a:latin typeface="Brush Script MT" pitchFamily="66" charset="0"/>
              </a:rPr>
              <a:t>quý</a:t>
            </a:r>
            <a:r>
              <a:rPr lang="en-US" sz="6000" dirty="0" smtClean="0">
                <a:latin typeface="Brush Script MT" pitchFamily="66" charset="0"/>
              </a:rPr>
              <a:t> </a:t>
            </a:r>
            <a:r>
              <a:rPr lang="en-US" sz="6000" dirty="0" err="1" smtClean="0">
                <a:latin typeface="Brush Script MT" pitchFamily="66" charset="0"/>
              </a:rPr>
              <a:t>thầy</a:t>
            </a:r>
            <a:r>
              <a:rPr lang="en-US" sz="6000" dirty="0" smtClean="0">
                <a:latin typeface="Brush Script MT" pitchFamily="66" charset="0"/>
              </a:rPr>
              <a:t> </a:t>
            </a:r>
            <a:r>
              <a:rPr lang="en-US" sz="6000" dirty="0" err="1" smtClean="0">
                <a:latin typeface="Brush Script MT" pitchFamily="66" charset="0"/>
              </a:rPr>
              <a:t>cô</a:t>
            </a:r>
            <a:r>
              <a:rPr lang="en-US" sz="6000" dirty="0" smtClean="0">
                <a:latin typeface="Brush Script MT" pitchFamily="66" charset="0"/>
              </a:rPr>
              <a:t> </a:t>
            </a:r>
            <a:r>
              <a:rPr lang="en-US" sz="6000" dirty="0" err="1" smtClean="0">
                <a:latin typeface="Brush Script MT" pitchFamily="66" charset="0"/>
              </a:rPr>
              <a:t>đã</a:t>
            </a:r>
            <a:r>
              <a:rPr lang="en-US" sz="6000" dirty="0" smtClean="0">
                <a:latin typeface="Brush Script MT" pitchFamily="66" charset="0"/>
              </a:rPr>
              <a:t> </a:t>
            </a:r>
            <a:r>
              <a:rPr lang="en-US" sz="6000" dirty="0" err="1" smtClean="0">
                <a:latin typeface="Brush Script MT" pitchFamily="66" charset="0"/>
              </a:rPr>
              <a:t>lắng</a:t>
            </a:r>
            <a:r>
              <a:rPr lang="en-US" sz="6000" dirty="0" smtClean="0">
                <a:latin typeface="Brush Script MT" pitchFamily="66" charset="0"/>
              </a:rPr>
              <a:t> </a:t>
            </a:r>
            <a:r>
              <a:rPr lang="en-US" sz="6000" dirty="0" err="1" smtClean="0">
                <a:latin typeface="Brush Script MT" pitchFamily="66" charset="0"/>
              </a:rPr>
              <a:t>nghe</a:t>
            </a:r>
            <a:endParaRPr lang="en-US" sz="6000" dirty="0">
              <a:latin typeface="Brush Script MT" pitchFamily="66" charset="0"/>
            </a:endParaRPr>
          </a:p>
        </p:txBody>
      </p:sp>
    </p:spTree>
    <p:extLst>
      <p:ext uri="{BB962C8B-B14F-4D97-AF65-F5344CB8AC3E}">
        <p14:creationId xmlns:p14="http://schemas.microsoft.com/office/powerpoint/2010/main" val="8517192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219200"/>
          </a:xfrm>
        </p:spPr>
        <p:txBody>
          <a:bodyPr>
            <a:normAutofit fontScale="90000"/>
          </a:bodyPr>
          <a:lstStyle/>
          <a:p>
            <a:r>
              <a:rPr lang="en-US" sz="6000" dirty="0" err="1">
                <a:solidFill>
                  <a:srgbClr val="7030A0"/>
                </a:solidFill>
              </a:rPr>
              <a:t>Vị</a:t>
            </a:r>
            <a:r>
              <a:rPr lang="en-US" sz="6000" dirty="0">
                <a:solidFill>
                  <a:srgbClr val="7030A0"/>
                </a:solidFill>
              </a:rPr>
              <a:t> </a:t>
            </a:r>
            <a:r>
              <a:rPr lang="en-US" sz="6000" dirty="0" err="1">
                <a:solidFill>
                  <a:srgbClr val="7030A0"/>
                </a:solidFill>
              </a:rPr>
              <a:t>trí</a:t>
            </a:r>
            <a:r>
              <a:rPr lang="en-US" sz="6000" dirty="0">
                <a:solidFill>
                  <a:srgbClr val="7030A0"/>
                </a:solidFill>
              </a:rPr>
              <a:t> </a:t>
            </a:r>
            <a:r>
              <a:rPr lang="en-US" sz="6000" dirty="0" err="1">
                <a:solidFill>
                  <a:srgbClr val="7030A0"/>
                </a:solidFill>
              </a:rPr>
              <a:t>địa</a:t>
            </a:r>
            <a:r>
              <a:rPr lang="en-US" sz="6000" dirty="0">
                <a:solidFill>
                  <a:srgbClr val="7030A0"/>
                </a:solidFill>
              </a:rPr>
              <a:t> </a:t>
            </a:r>
            <a:r>
              <a:rPr lang="en-US" sz="6000" dirty="0" err="1">
                <a:solidFill>
                  <a:srgbClr val="7030A0"/>
                </a:solidFill>
              </a:rPr>
              <a:t>lí</a:t>
            </a:r>
            <a:r>
              <a:rPr lang="en-US" dirty="0">
                <a:solidFill>
                  <a:srgbClr val="00B0F0"/>
                </a:solidFill>
              </a:rPr>
              <a:t/>
            </a:r>
            <a:br>
              <a:rPr lang="en-US" dirty="0">
                <a:solidFill>
                  <a:srgbClr val="00B0F0"/>
                </a:solidFill>
              </a:rPr>
            </a:br>
            <a:endParaRPr lang="en-US" dirty="0"/>
          </a:p>
        </p:txBody>
      </p:sp>
      <p:sp>
        <p:nvSpPr>
          <p:cNvPr id="3" name="Subtitle 2"/>
          <p:cNvSpPr>
            <a:spLocks noGrp="1"/>
          </p:cNvSpPr>
          <p:nvPr>
            <p:ph type="subTitle" idx="1"/>
          </p:nvPr>
        </p:nvSpPr>
        <p:spPr>
          <a:xfrm>
            <a:off x="0" y="914400"/>
            <a:ext cx="4343400" cy="5943600"/>
          </a:xfrm>
        </p:spPr>
        <p:txBody>
          <a:bodyPr>
            <a:normAutofit/>
          </a:bodyPr>
          <a:lstStyle/>
          <a:p>
            <a:pPr algn="l"/>
            <a:r>
              <a:rPr lang="en-US" sz="2800" dirty="0" err="1" smtClean="0">
                <a:solidFill>
                  <a:srgbClr val="FF0000"/>
                </a:solidFill>
              </a:rPr>
              <a:t>Hà</a:t>
            </a:r>
            <a:r>
              <a:rPr lang="en-US" sz="2800" dirty="0" smtClean="0">
                <a:solidFill>
                  <a:srgbClr val="FF0000"/>
                </a:solidFill>
              </a:rPr>
              <a:t> </a:t>
            </a:r>
            <a:r>
              <a:rPr lang="en-US" sz="2800" dirty="0" err="1" smtClean="0">
                <a:solidFill>
                  <a:srgbClr val="FF0000"/>
                </a:solidFill>
              </a:rPr>
              <a:t>Nội</a:t>
            </a:r>
            <a:r>
              <a:rPr lang="en-US" sz="2800" dirty="0" smtClean="0">
                <a:solidFill>
                  <a:srgbClr val="FF0000"/>
                </a:solidFill>
              </a:rPr>
              <a:t> ở </a:t>
            </a:r>
            <a:r>
              <a:rPr lang="en-US" sz="2800" dirty="0" err="1" smtClean="0">
                <a:solidFill>
                  <a:srgbClr val="FF0000"/>
                </a:solidFill>
              </a:rPr>
              <a:t>gần</a:t>
            </a:r>
            <a:r>
              <a:rPr lang="en-US" sz="2800" dirty="0" smtClean="0">
                <a:solidFill>
                  <a:srgbClr val="FF0000"/>
                </a:solidFill>
              </a:rPr>
              <a:t> </a:t>
            </a:r>
            <a:r>
              <a:rPr lang="en-US" sz="2800" dirty="0" err="1" smtClean="0">
                <a:solidFill>
                  <a:srgbClr val="FF0000"/>
                </a:solidFill>
              </a:rPr>
              <a:t>vùng</a:t>
            </a:r>
            <a:r>
              <a:rPr lang="en-US" sz="2800" dirty="0" smtClean="0">
                <a:solidFill>
                  <a:srgbClr val="FF0000"/>
                </a:solidFill>
              </a:rPr>
              <a:t> </a:t>
            </a:r>
            <a:r>
              <a:rPr lang="en-US" sz="2800" dirty="0" err="1" smtClean="0">
                <a:solidFill>
                  <a:srgbClr val="FF0000"/>
                </a:solidFill>
              </a:rPr>
              <a:t>châu</a:t>
            </a:r>
            <a:r>
              <a:rPr lang="en-US" sz="2800" dirty="0" smtClean="0">
                <a:solidFill>
                  <a:srgbClr val="FF0000"/>
                </a:solidFill>
              </a:rPr>
              <a:t> </a:t>
            </a:r>
            <a:r>
              <a:rPr lang="en-US" sz="2800" dirty="0" err="1" smtClean="0">
                <a:solidFill>
                  <a:srgbClr val="FF0000"/>
                </a:solidFill>
              </a:rPr>
              <a:t>thổ</a:t>
            </a:r>
            <a:r>
              <a:rPr lang="en-US" sz="2800" dirty="0" smtClean="0">
                <a:solidFill>
                  <a:srgbClr val="FF0000"/>
                </a:solidFill>
              </a:rPr>
              <a:t> </a:t>
            </a:r>
            <a:r>
              <a:rPr lang="en-US" sz="2800" dirty="0" err="1" smtClean="0">
                <a:solidFill>
                  <a:srgbClr val="FF0000"/>
                </a:solidFill>
              </a:rPr>
              <a:t>sông</a:t>
            </a:r>
            <a:r>
              <a:rPr lang="en-US" sz="2800" dirty="0" smtClean="0">
                <a:solidFill>
                  <a:srgbClr val="FF0000"/>
                </a:solidFill>
              </a:rPr>
              <a:t> </a:t>
            </a:r>
            <a:r>
              <a:rPr lang="en-US" sz="2800" dirty="0" err="1" smtClean="0">
                <a:solidFill>
                  <a:srgbClr val="FF0000"/>
                </a:solidFill>
              </a:rPr>
              <a:t>Hồng</a:t>
            </a:r>
            <a:r>
              <a:rPr lang="en-US" sz="2800" dirty="0" smtClean="0">
                <a:solidFill>
                  <a:srgbClr val="FF0000"/>
                </a:solidFill>
              </a:rPr>
              <a:t>.</a:t>
            </a:r>
            <a:r>
              <a:rPr lang="vi-VN" sz="2800" dirty="0">
                <a:solidFill>
                  <a:srgbClr val="FF0000"/>
                </a:solidFill>
              </a:rPr>
              <a:t> Hà Nội hiện nay có vị trí từ 20°53' đến 21°23' vĩ độ Bắc và 105°44' đến 106°02' kinh độ Đông, tiếp giáp với các tỉnh Thái Nguyên - Vĩnh Phúc ở phía Bắc; Hà Nam - Hòa Bình ở phía Nam; Bắc Giang- Bắc Ninh- Hưng Yên ở phía Đông và Hòa Bình- Phú Thọ ở phía Tây.</a:t>
            </a:r>
            <a:endParaRPr lang="en-US" sz="2800"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685800"/>
            <a:ext cx="8165306" cy="6172200"/>
          </a:xfrm>
          <a:prstGeom prst="rect">
            <a:avLst/>
          </a:prstGeom>
        </p:spPr>
      </p:pic>
    </p:spTree>
    <p:extLst>
      <p:ext uri="{BB962C8B-B14F-4D97-AF65-F5344CB8AC3E}">
        <p14:creationId xmlns:p14="http://schemas.microsoft.com/office/powerpoint/2010/main" val="27944499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80">
                                          <p:stCondLst>
                                            <p:cond delay="0"/>
                                          </p:stCondLst>
                                        </p:cTn>
                                        <p:tgtEl>
                                          <p:spTgt spid="3">
                                            <p:txEl>
                                              <p:pRg st="0" end="0"/>
                                            </p:txEl>
                                          </p:spTgt>
                                        </p:tgtEl>
                                      </p:cBhvr>
                                    </p:animEffect>
                                    <p:anim calcmode="lin" valueType="num">
                                      <p:cBhvr>
                                        <p:cTn id="2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0" end="0"/>
                                            </p:txEl>
                                          </p:spTgt>
                                        </p:tgtEl>
                                      </p:cBhvr>
                                      <p:to x="100000" y="60000"/>
                                    </p:animScale>
                                    <p:animScale>
                                      <p:cBhvr>
                                        <p:cTn id="27" dur="166" decel="50000">
                                          <p:stCondLst>
                                            <p:cond delay="676"/>
                                          </p:stCondLst>
                                        </p:cTn>
                                        <p:tgtEl>
                                          <p:spTgt spid="3">
                                            <p:txEl>
                                              <p:pRg st="0" end="0"/>
                                            </p:txEl>
                                          </p:spTgt>
                                        </p:tgtEl>
                                      </p:cBhvr>
                                      <p:to x="100000" y="100000"/>
                                    </p:animScale>
                                    <p:animScale>
                                      <p:cBhvr>
                                        <p:cTn id="28" dur="26">
                                          <p:stCondLst>
                                            <p:cond delay="1312"/>
                                          </p:stCondLst>
                                        </p:cTn>
                                        <p:tgtEl>
                                          <p:spTgt spid="3">
                                            <p:txEl>
                                              <p:pRg st="0" end="0"/>
                                            </p:txEl>
                                          </p:spTgt>
                                        </p:tgtEl>
                                      </p:cBhvr>
                                      <p:to x="100000" y="80000"/>
                                    </p:animScale>
                                    <p:animScale>
                                      <p:cBhvr>
                                        <p:cTn id="29" dur="166" decel="50000">
                                          <p:stCondLst>
                                            <p:cond delay="1338"/>
                                          </p:stCondLst>
                                        </p:cTn>
                                        <p:tgtEl>
                                          <p:spTgt spid="3">
                                            <p:txEl>
                                              <p:pRg st="0" end="0"/>
                                            </p:txEl>
                                          </p:spTgt>
                                        </p:tgtEl>
                                      </p:cBhvr>
                                      <p:to x="100000" y="100000"/>
                                    </p:animScale>
                                    <p:animScale>
                                      <p:cBhvr>
                                        <p:cTn id="30" dur="26">
                                          <p:stCondLst>
                                            <p:cond delay="1642"/>
                                          </p:stCondLst>
                                        </p:cTn>
                                        <p:tgtEl>
                                          <p:spTgt spid="3">
                                            <p:txEl>
                                              <p:pRg st="0" end="0"/>
                                            </p:txEl>
                                          </p:spTgt>
                                        </p:tgtEl>
                                      </p:cBhvr>
                                      <p:to x="100000" y="90000"/>
                                    </p:animScale>
                                    <p:animScale>
                                      <p:cBhvr>
                                        <p:cTn id="31" dur="166" decel="50000">
                                          <p:stCondLst>
                                            <p:cond delay="1668"/>
                                          </p:stCondLst>
                                        </p:cTn>
                                        <p:tgtEl>
                                          <p:spTgt spid="3">
                                            <p:txEl>
                                              <p:pRg st="0" end="0"/>
                                            </p:txEl>
                                          </p:spTgt>
                                        </p:tgtEl>
                                      </p:cBhvr>
                                      <p:to x="100000" y="100000"/>
                                    </p:animScale>
                                    <p:animScale>
                                      <p:cBhvr>
                                        <p:cTn id="32" dur="26">
                                          <p:stCondLst>
                                            <p:cond delay="1808"/>
                                          </p:stCondLst>
                                        </p:cTn>
                                        <p:tgtEl>
                                          <p:spTgt spid="3">
                                            <p:txEl>
                                              <p:pRg st="0" end="0"/>
                                            </p:txEl>
                                          </p:spTgt>
                                        </p:tgtEl>
                                      </p:cBhvr>
                                      <p:to x="100000" y="95000"/>
                                    </p:animScale>
                                    <p:animScale>
                                      <p:cBhvr>
                                        <p:cTn id="33"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855"/>
            <a:ext cx="9144000" cy="1357745"/>
          </a:xfrm>
        </p:spPr>
        <p:txBody>
          <a:bodyPr>
            <a:normAutofit/>
          </a:bodyPr>
          <a:lstStyle/>
          <a:p>
            <a:r>
              <a:rPr lang="en-US" sz="5400" dirty="0" err="1" smtClean="0">
                <a:solidFill>
                  <a:srgbClr val="7030A0"/>
                </a:solidFill>
              </a:rPr>
              <a:t>Lịch</a:t>
            </a:r>
            <a:r>
              <a:rPr lang="en-US" sz="5400" dirty="0" smtClean="0">
                <a:solidFill>
                  <a:srgbClr val="7030A0"/>
                </a:solidFill>
              </a:rPr>
              <a:t> </a:t>
            </a:r>
            <a:r>
              <a:rPr lang="en-US" sz="5400" dirty="0" err="1" smtClean="0">
                <a:solidFill>
                  <a:srgbClr val="7030A0"/>
                </a:solidFill>
              </a:rPr>
              <a:t>sử</a:t>
            </a:r>
            <a:endParaRPr lang="en-US" sz="5400" dirty="0">
              <a:solidFill>
                <a:srgbClr val="7030A0"/>
              </a:solidFill>
            </a:endParaRPr>
          </a:p>
        </p:txBody>
      </p:sp>
      <p:sp>
        <p:nvSpPr>
          <p:cNvPr id="3" name="Subtitle 2"/>
          <p:cNvSpPr>
            <a:spLocks noGrp="1"/>
          </p:cNvSpPr>
          <p:nvPr>
            <p:ph type="subTitle" idx="1"/>
          </p:nvPr>
        </p:nvSpPr>
        <p:spPr>
          <a:xfrm>
            <a:off x="0" y="1066800"/>
            <a:ext cx="9144000" cy="5791200"/>
          </a:xfrm>
        </p:spPr>
        <p:txBody>
          <a:bodyPr>
            <a:normAutofit/>
          </a:bodyPr>
          <a:lstStyle/>
          <a:p>
            <a:pPr algn="l"/>
            <a:r>
              <a:rPr lang="vi-VN" sz="3600" b="1" dirty="0">
                <a:solidFill>
                  <a:srgbClr val="FF0000"/>
                </a:solidFill>
              </a:rPr>
              <a:t>Trải qua 1.000 năm hình thành và phát triển, kể từ khi vua Lý Thái Tổ chọn khu đất Đại La bên cửa sông Tô Lịch làm nơi định đô cho muôn đời. Hà Nội đã chứng kiến sự thăng trầm của hầu hết các triều đại phong kiến Việt Nam từ Lý- Trần - Lê - Mạc - Nguyễn… kinh thành Thăng Long là nơi buôn bán, trung tâm văn hóa, giáo dục của cả miền </a:t>
            </a:r>
            <a:r>
              <a:rPr lang="vi-VN" sz="3600" b="1" dirty="0" smtClean="0">
                <a:solidFill>
                  <a:srgbClr val="FF0000"/>
                </a:solidFill>
              </a:rPr>
              <a:t>Bắc.</a:t>
            </a:r>
            <a:r>
              <a:rPr lang="en-US" sz="3600" b="1" dirty="0">
                <a:solidFill>
                  <a:srgbClr val="FF0000"/>
                </a:solidFill>
              </a:rPr>
              <a:t> </a:t>
            </a:r>
            <a:r>
              <a:rPr lang="en-US" sz="3600" b="1" dirty="0" smtClean="0">
                <a:solidFill>
                  <a:srgbClr val="FF0000"/>
                </a:solidFill>
              </a:rPr>
              <a:t>                                                     </a:t>
            </a:r>
            <a:r>
              <a:rPr lang="en-US" sz="3600" b="1" dirty="0" err="1" smtClean="0">
                <a:solidFill>
                  <a:srgbClr val="00B0F0"/>
                </a:solidFill>
              </a:rPr>
              <a:t>Xem</a:t>
            </a:r>
            <a:r>
              <a:rPr lang="en-US" sz="3600" b="1" dirty="0" smtClean="0">
                <a:solidFill>
                  <a:srgbClr val="00B0F0"/>
                </a:solidFill>
              </a:rPr>
              <a:t> </a:t>
            </a:r>
            <a:r>
              <a:rPr lang="en-US" sz="3600" b="1" dirty="0" err="1" smtClean="0">
                <a:solidFill>
                  <a:srgbClr val="00B0F0"/>
                </a:solidFill>
              </a:rPr>
              <a:t>một</a:t>
            </a:r>
            <a:r>
              <a:rPr lang="en-US" sz="3600" b="1" dirty="0" smtClean="0">
                <a:solidFill>
                  <a:srgbClr val="00B0F0"/>
                </a:solidFill>
              </a:rPr>
              <a:t> </a:t>
            </a:r>
            <a:r>
              <a:rPr lang="en-US" sz="3600" b="1" dirty="0" err="1" smtClean="0">
                <a:solidFill>
                  <a:srgbClr val="00B0F0"/>
                </a:solidFill>
              </a:rPr>
              <a:t>số</a:t>
            </a:r>
            <a:r>
              <a:rPr lang="en-US" sz="3600" b="1" dirty="0" smtClean="0">
                <a:solidFill>
                  <a:srgbClr val="00B0F0"/>
                </a:solidFill>
              </a:rPr>
              <a:t> </a:t>
            </a:r>
            <a:r>
              <a:rPr lang="en-US" sz="3600" b="1" dirty="0" err="1" smtClean="0">
                <a:solidFill>
                  <a:srgbClr val="00B0F0"/>
                </a:solidFill>
              </a:rPr>
              <a:t>hình</a:t>
            </a:r>
            <a:r>
              <a:rPr lang="en-US" sz="3600" b="1" dirty="0" smtClean="0">
                <a:solidFill>
                  <a:srgbClr val="00B0F0"/>
                </a:solidFill>
              </a:rPr>
              <a:t> </a:t>
            </a:r>
            <a:r>
              <a:rPr lang="en-US" sz="3600" b="1" dirty="0" err="1" smtClean="0">
                <a:solidFill>
                  <a:srgbClr val="00B0F0"/>
                </a:solidFill>
              </a:rPr>
              <a:t>ảnh</a:t>
            </a:r>
            <a:r>
              <a:rPr lang="en-US" sz="3600" b="1" dirty="0" smtClean="0">
                <a:solidFill>
                  <a:srgbClr val="00B0F0"/>
                </a:solidFill>
              </a:rPr>
              <a:t> </a:t>
            </a:r>
            <a:r>
              <a:rPr lang="en-US" sz="3600" b="1" dirty="0" err="1" smtClean="0">
                <a:solidFill>
                  <a:srgbClr val="00B0F0"/>
                </a:solidFill>
              </a:rPr>
              <a:t>về</a:t>
            </a:r>
            <a:r>
              <a:rPr lang="en-US" sz="3600" b="1" dirty="0" smtClean="0">
                <a:solidFill>
                  <a:srgbClr val="00B0F0"/>
                </a:solidFill>
              </a:rPr>
              <a:t> </a:t>
            </a:r>
            <a:r>
              <a:rPr lang="en-US" sz="3600" b="1" dirty="0" err="1" smtClean="0">
                <a:solidFill>
                  <a:srgbClr val="00B0F0"/>
                </a:solidFill>
              </a:rPr>
              <a:t>các</a:t>
            </a:r>
            <a:r>
              <a:rPr lang="en-US" sz="3600" b="1" dirty="0" smtClean="0">
                <a:solidFill>
                  <a:srgbClr val="00B0F0"/>
                </a:solidFill>
              </a:rPr>
              <a:t> </a:t>
            </a:r>
            <a:r>
              <a:rPr lang="en-US" sz="3600" b="1" dirty="0" err="1" smtClean="0">
                <a:solidFill>
                  <a:srgbClr val="00B0F0"/>
                </a:solidFill>
              </a:rPr>
              <a:t>nhân</a:t>
            </a:r>
            <a:r>
              <a:rPr lang="en-US" sz="3600" b="1" dirty="0" smtClean="0">
                <a:solidFill>
                  <a:srgbClr val="00B0F0"/>
                </a:solidFill>
              </a:rPr>
              <a:t> </a:t>
            </a:r>
            <a:r>
              <a:rPr lang="en-US" sz="3600" b="1" dirty="0" err="1" smtClean="0">
                <a:solidFill>
                  <a:srgbClr val="00B0F0"/>
                </a:solidFill>
              </a:rPr>
              <a:t>vật</a:t>
            </a:r>
            <a:r>
              <a:rPr lang="en-US" sz="3600" b="1" dirty="0" smtClean="0">
                <a:solidFill>
                  <a:srgbClr val="00B0F0"/>
                </a:solidFill>
              </a:rPr>
              <a:t> </a:t>
            </a:r>
            <a:r>
              <a:rPr lang="en-US" sz="3600" b="1" dirty="0" err="1" smtClean="0">
                <a:solidFill>
                  <a:srgbClr val="00B0F0"/>
                </a:solidFill>
              </a:rPr>
              <a:t>lịch</a:t>
            </a:r>
            <a:r>
              <a:rPr lang="en-US" sz="3600" b="1" dirty="0" smtClean="0">
                <a:solidFill>
                  <a:srgbClr val="00B0F0"/>
                </a:solidFill>
              </a:rPr>
              <a:t> </a:t>
            </a:r>
            <a:r>
              <a:rPr lang="en-US" sz="3600" b="1" dirty="0" err="1" smtClean="0">
                <a:solidFill>
                  <a:srgbClr val="00B0F0"/>
                </a:solidFill>
              </a:rPr>
              <a:t>sử</a:t>
            </a:r>
            <a:endParaRPr lang="en-US" sz="3600" dirty="0" smtClean="0">
              <a:solidFill>
                <a:srgbClr val="00B0F0"/>
              </a:solidFill>
            </a:endParaRPr>
          </a:p>
        </p:txBody>
      </p:sp>
      <p:sp>
        <p:nvSpPr>
          <p:cNvPr id="4" name="Right Arrow 3"/>
          <p:cNvSpPr/>
          <p:nvPr/>
        </p:nvSpPr>
        <p:spPr>
          <a:xfrm>
            <a:off x="8534400" y="6116782"/>
            <a:ext cx="609600" cy="457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304793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
        <p:nvSpPr>
          <p:cNvPr id="4" name="Title 1"/>
          <p:cNvSpPr txBox="1">
            <a:spLocks/>
          </p:cNvSpPr>
          <p:nvPr/>
        </p:nvSpPr>
        <p:spPr>
          <a:xfrm>
            <a:off x="-6927" y="-327025"/>
            <a:ext cx="9144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err="1" smtClean="0">
                <a:solidFill>
                  <a:srgbClr val="FF0000"/>
                </a:solidFill>
              </a:rPr>
              <a:t>Lý</a:t>
            </a:r>
            <a:r>
              <a:rPr lang="en-US" sz="7200" dirty="0" smtClean="0">
                <a:solidFill>
                  <a:srgbClr val="FF0000"/>
                </a:solidFill>
              </a:rPr>
              <a:t> </a:t>
            </a:r>
            <a:r>
              <a:rPr lang="en-US" sz="7200" dirty="0" err="1" smtClean="0">
                <a:solidFill>
                  <a:srgbClr val="FF0000"/>
                </a:solidFill>
              </a:rPr>
              <a:t>Thái</a:t>
            </a:r>
            <a:r>
              <a:rPr lang="en-US" sz="7200" dirty="0" smtClean="0">
                <a:solidFill>
                  <a:srgbClr val="FF0000"/>
                </a:solidFill>
              </a:rPr>
              <a:t> </a:t>
            </a:r>
            <a:r>
              <a:rPr lang="en-US" sz="7200" dirty="0" err="1" smtClean="0">
                <a:solidFill>
                  <a:srgbClr val="FF0000"/>
                </a:solidFill>
              </a:rPr>
              <a:t>Tổ</a:t>
            </a:r>
            <a:endParaRPr lang="en-US" sz="7200" dirty="0">
              <a:solidFill>
                <a:srgbClr val="FF0000"/>
              </a:solidFill>
            </a:endParaRPr>
          </a:p>
        </p:txBody>
      </p:sp>
    </p:spTree>
    <p:extLst>
      <p:ext uri="{BB962C8B-B14F-4D97-AF65-F5344CB8AC3E}">
        <p14:creationId xmlns:p14="http://schemas.microsoft.com/office/powerpoint/2010/main" val="18533038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383"/>
            <a:ext cx="9144000" cy="6608618"/>
          </a:xfrm>
          <a:prstGeom prst="rect">
            <a:avLst/>
          </a:prstGeom>
        </p:spPr>
      </p:pic>
      <p:sp>
        <p:nvSpPr>
          <p:cNvPr id="3" name="Title 1"/>
          <p:cNvSpPr txBox="1">
            <a:spLocks/>
          </p:cNvSpPr>
          <p:nvPr/>
        </p:nvSpPr>
        <p:spPr>
          <a:xfrm>
            <a:off x="0" y="-3175"/>
            <a:ext cx="91440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err="1" smtClean="0">
                <a:solidFill>
                  <a:srgbClr val="FF0000"/>
                </a:solidFill>
              </a:rPr>
              <a:t>Trần</a:t>
            </a:r>
            <a:r>
              <a:rPr lang="en-US" sz="7200" dirty="0" smtClean="0">
                <a:solidFill>
                  <a:srgbClr val="FF0000"/>
                </a:solidFill>
              </a:rPr>
              <a:t> </a:t>
            </a:r>
            <a:r>
              <a:rPr lang="en-US" sz="7200" dirty="0" err="1" smtClean="0">
                <a:solidFill>
                  <a:srgbClr val="FF0000"/>
                </a:solidFill>
              </a:rPr>
              <a:t>Quốc</a:t>
            </a:r>
            <a:r>
              <a:rPr lang="en-US" sz="7200" dirty="0" smtClean="0">
                <a:solidFill>
                  <a:srgbClr val="FF0000"/>
                </a:solidFill>
              </a:rPr>
              <a:t> </a:t>
            </a:r>
            <a:r>
              <a:rPr lang="en-US" sz="7200" dirty="0" err="1" smtClean="0">
                <a:solidFill>
                  <a:srgbClr val="FF0000"/>
                </a:solidFill>
              </a:rPr>
              <a:t>Tuấn</a:t>
            </a:r>
            <a:endParaRPr lang="en-US" sz="7200" dirty="0">
              <a:solidFill>
                <a:srgbClr val="FF0000"/>
              </a:solidFill>
            </a:endParaRPr>
          </a:p>
        </p:txBody>
      </p:sp>
    </p:spTree>
    <p:extLst>
      <p:ext uri="{BB962C8B-B14F-4D97-AF65-F5344CB8AC3E}">
        <p14:creationId xmlns:p14="http://schemas.microsoft.com/office/powerpoint/2010/main" val="39018766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51"/>
            <a:ext cx="5334000" cy="6786614"/>
          </a:xfrm>
          <a:prstGeom prst="rect">
            <a:avLst/>
          </a:prstGeom>
        </p:spPr>
      </p:pic>
      <p:sp>
        <p:nvSpPr>
          <p:cNvPr id="3" name="Title 1"/>
          <p:cNvSpPr txBox="1">
            <a:spLocks/>
          </p:cNvSpPr>
          <p:nvPr/>
        </p:nvSpPr>
        <p:spPr>
          <a:xfrm>
            <a:off x="5334000" y="1"/>
            <a:ext cx="3810000" cy="6823364"/>
          </a:xfrm>
          <a:prstGeom prst="rect">
            <a:avLst/>
          </a:prstGeom>
          <a:blipFill>
            <a:blip r:embed="rId3"/>
            <a:tile tx="0" ty="0" sx="100000" sy="100000" flip="none" algn="tl"/>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7200" dirty="0" smtClean="0">
              <a:solidFill>
                <a:srgbClr val="FF0000"/>
              </a:solidFill>
            </a:endParaRPr>
          </a:p>
          <a:p>
            <a:pPr algn="l"/>
            <a:endParaRPr lang="en-US" sz="7200" dirty="0">
              <a:solidFill>
                <a:srgbClr val="FF0000"/>
              </a:solidFill>
            </a:endParaRPr>
          </a:p>
          <a:p>
            <a:pPr algn="l"/>
            <a:r>
              <a:rPr lang="en-US" sz="5400" dirty="0" err="1" smtClean="0">
                <a:solidFill>
                  <a:srgbClr val="FF0000"/>
                </a:solidFill>
              </a:rPr>
              <a:t>Nguyễn</a:t>
            </a:r>
            <a:r>
              <a:rPr lang="en-US" sz="5400" dirty="0" smtClean="0">
                <a:solidFill>
                  <a:srgbClr val="FF0000"/>
                </a:solidFill>
              </a:rPr>
              <a:t> </a:t>
            </a:r>
            <a:r>
              <a:rPr lang="en-US" sz="5400" dirty="0" err="1" smtClean="0">
                <a:solidFill>
                  <a:srgbClr val="FF0000"/>
                </a:solidFill>
              </a:rPr>
              <a:t>Trãi</a:t>
            </a:r>
            <a:endParaRPr lang="en-US" sz="5400" dirty="0">
              <a:solidFill>
                <a:srgbClr val="FF0000"/>
              </a:solidFill>
            </a:endParaRPr>
          </a:p>
        </p:txBody>
      </p:sp>
    </p:spTree>
    <p:extLst>
      <p:ext uri="{BB962C8B-B14F-4D97-AF65-F5344CB8AC3E}">
        <p14:creationId xmlns:p14="http://schemas.microsoft.com/office/powerpoint/2010/main" val="4280925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8" y="-60036"/>
            <a:ext cx="5188527" cy="6918036"/>
          </a:xfrm>
          <a:prstGeom prst="rect">
            <a:avLst/>
          </a:prstGeom>
        </p:spPr>
      </p:pic>
      <p:sp>
        <p:nvSpPr>
          <p:cNvPr id="3" name="Title 1"/>
          <p:cNvSpPr txBox="1">
            <a:spLocks/>
          </p:cNvSpPr>
          <p:nvPr/>
        </p:nvSpPr>
        <p:spPr>
          <a:xfrm>
            <a:off x="5181599" y="0"/>
            <a:ext cx="3976256" cy="6858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FF0000"/>
              </a:solidFill>
            </a:endParaRPr>
          </a:p>
          <a:p>
            <a:endParaRPr lang="en-US" sz="3600" dirty="0">
              <a:solidFill>
                <a:srgbClr val="FF0000"/>
              </a:solidFill>
            </a:endParaRPr>
          </a:p>
          <a:p>
            <a:endParaRPr lang="en-US" sz="3600" dirty="0" smtClean="0">
              <a:solidFill>
                <a:srgbClr val="FF0000"/>
              </a:solidFill>
            </a:endParaRPr>
          </a:p>
          <a:p>
            <a:endParaRPr lang="en-US" sz="3600" dirty="0">
              <a:solidFill>
                <a:srgbClr val="FF0000"/>
              </a:solidFill>
            </a:endParaRPr>
          </a:p>
          <a:p>
            <a:endParaRPr lang="en-US" sz="3600" dirty="0" smtClean="0">
              <a:solidFill>
                <a:srgbClr val="FF0000"/>
              </a:solidFill>
            </a:endParaRPr>
          </a:p>
          <a:p>
            <a:pPr algn="l"/>
            <a:r>
              <a:rPr lang="en-US" sz="3600" dirty="0" err="1" smtClean="0">
                <a:solidFill>
                  <a:srgbClr val="FF0000"/>
                </a:solidFill>
              </a:rPr>
              <a:t>Nguyễn</a:t>
            </a:r>
            <a:r>
              <a:rPr lang="en-US" sz="3600" dirty="0" smtClean="0">
                <a:solidFill>
                  <a:srgbClr val="FF0000"/>
                </a:solidFill>
              </a:rPr>
              <a:t> </a:t>
            </a:r>
            <a:r>
              <a:rPr lang="en-US" sz="3600" dirty="0" err="1" smtClean="0">
                <a:solidFill>
                  <a:srgbClr val="FF0000"/>
                </a:solidFill>
              </a:rPr>
              <a:t>Đình</a:t>
            </a:r>
            <a:r>
              <a:rPr lang="en-US" sz="3600" dirty="0" smtClean="0">
                <a:solidFill>
                  <a:srgbClr val="FF0000"/>
                </a:solidFill>
              </a:rPr>
              <a:t> </a:t>
            </a:r>
            <a:r>
              <a:rPr lang="en-US" sz="3600" dirty="0" err="1" smtClean="0">
                <a:solidFill>
                  <a:srgbClr val="FF0000"/>
                </a:solidFill>
              </a:rPr>
              <a:t>Chiêm</a:t>
            </a:r>
            <a:endParaRPr lang="en-US" sz="3600" dirty="0">
              <a:solidFill>
                <a:srgbClr val="FF0000"/>
              </a:solidFill>
            </a:endParaRPr>
          </a:p>
        </p:txBody>
      </p:sp>
    </p:spTree>
    <p:extLst>
      <p:ext uri="{BB962C8B-B14F-4D97-AF65-F5344CB8AC3E}">
        <p14:creationId xmlns:p14="http://schemas.microsoft.com/office/powerpoint/2010/main" val="39425152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46228233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381</Words>
  <Application>Microsoft Office PowerPoint</Application>
  <PresentationFormat>On-screen Show (4:3)</PresentationFormat>
  <Paragraphs>48</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Brush Script MT</vt:lpstr>
      <vt:lpstr>Calibri</vt:lpstr>
      <vt:lpstr>Times New Roman</vt:lpstr>
      <vt:lpstr>Office Theme</vt:lpstr>
      <vt:lpstr>     Thứ  ba ngày 26 tháng 4 năm 2022 Đạo đức: Dành cho địa phương. Hà Nội ngàn năm văn hiến</vt:lpstr>
      <vt:lpstr>PowerPoint Presentation</vt:lpstr>
      <vt:lpstr>Các nội dung chính</vt:lpstr>
      <vt:lpstr>Vị trí địa lí </vt:lpstr>
      <vt:lpstr>Lịch sử</vt:lpstr>
      <vt:lpstr>PowerPoint Presentation</vt:lpstr>
      <vt:lpstr>PowerPoint Presentation</vt:lpstr>
      <vt:lpstr>PowerPoint Presentation</vt:lpstr>
      <vt:lpstr>PowerPoint Presentation</vt:lpstr>
      <vt:lpstr>Con người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ngày hội hằng năm</vt:lpstr>
      <vt:lpstr>Lễ Hội Phù Đổng</vt:lpstr>
      <vt:lpstr>Lễ hội Đống Đa</vt:lpstr>
      <vt:lpstr>Lễ hội Võng La</vt:lpstr>
      <vt:lpstr>Lễ Hội Cổ Loa</vt:lpstr>
      <vt:lpstr>Lễ hội Đền Đại Lộ</vt:lpstr>
      <vt:lpstr>Hội Lệ Mật</vt:lpstr>
      <vt:lpstr>Các danh lam,thắng cảnh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 Cảm ơn quý thầy cô đã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12</cp:revision>
  <dcterms:created xsi:type="dcterms:W3CDTF">2018-11-23T12:25:23Z</dcterms:created>
  <dcterms:modified xsi:type="dcterms:W3CDTF">2022-04-22T05:31:12Z</dcterms:modified>
</cp:coreProperties>
</file>