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33"/>
  </p:notesMasterIdLst>
  <p:sldIdLst>
    <p:sldId id="320" r:id="rId7"/>
    <p:sldId id="324" r:id="rId8"/>
    <p:sldId id="338" r:id="rId9"/>
    <p:sldId id="340" r:id="rId10"/>
    <p:sldId id="364" r:id="rId11"/>
    <p:sldId id="358" r:id="rId12"/>
    <p:sldId id="362" r:id="rId13"/>
    <p:sldId id="359" r:id="rId14"/>
    <p:sldId id="363" r:id="rId15"/>
    <p:sldId id="344" r:id="rId16"/>
    <p:sldId id="349" r:id="rId17"/>
    <p:sldId id="348" r:id="rId18"/>
    <p:sldId id="347" r:id="rId19"/>
    <p:sldId id="350" r:id="rId20"/>
    <p:sldId id="288" r:id="rId21"/>
    <p:sldId id="351" r:id="rId22"/>
    <p:sldId id="368" r:id="rId23"/>
    <p:sldId id="352" r:id="rId24"/>
    <p:sldId id="366" r:id="rId25"/>
    <p:sldId id="367" r:id="rId26"/>
    <p:sldId id="370" r:id="rId27"/>
    <p:sldId id="371" r:id="rId28"/>
    <p:sldId id="354" r:id="rId29"/>
    <p:sldId id="314" r:id="rId30"/>
    <p:sldId id="315" r:id="rId31"/>
    <p:sldId id="36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20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9"/>
            <p14:sldId id="348"/>
            <p14:sldId id="347"/>
            <p14:sldId id="350"/>
            <p14:sldId id="288"/>
            <p14:sldId id="351"/>
            <p14:sldId id="368"/>
            <p14:sldId id="352"/>
            <p14:sldId id="366"/>
            <p14:sldId id="367"/>
            <p14:sldId id="370"/>
            <p14:sldId id="371"/>
          </p14:sldIdLst>
        </p14:section>
        <p14:section name="Untitled Section" id="{E5E36B1C-C306-47FB-84C1-D94AB3014E11}">
          <p14:sldIdLst>
            <p14:sldId id="354"/>
            <p14:sldId id="314"/>
            <p14:sldId id="315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1529E9"/>
    <a:srgbClr val="E010D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 varScale="1">
        <p:scale>
          <a:sx n="61" d="100"/>
          <a:sy n="61" d="100"/>
        </p:scale>
        <p:origin x="6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4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8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55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844" r:id="rId8"/>
    <p:sldLayoutId id="2147483843" r:id="rId9"/>
    <p:sldLayoutId id="214748384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802" r:id="rId16"/>
    <p:sldLayoutId id="2147483773" r:id="rId17"/>
    <p:sldLayoutId id="2147483775" r:id="rId18"/>
    <p:sldLayoutId id="2147483776" r:id="rId19"/>
    <p:sldLayoutId id="2147483777" r:id="rId20"/>
    <p:sldLayoutId id="2147483778" r:id="rId21"/>
    <p:sldLayoutId id="2147483780" r:id="rId22"/>
    <p:sldLayoutId id="2147483781" r:id="rId23"/>
    <p:sldLayoutId id="2147483782" r:id="rId24"/>
    <p:sldLayoutId id="214748378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5" Type="http://schemas.openxmlformats.org/officeDocument/2006/relationships/image" Target="../media/image29.gif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microsoft.com/office/2007/relationships/hdphoto" Target="../media/hdphoto13.wdp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1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2.png"/><Relationship Id="rId5" Type="http://schemas.microsoft.com/office/2007/relationships/hdphoto" Target="../media/hdphoto15.wdp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microsoft.com/office/2007/relationships/hdphoto" Target="../media/hdphoto16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microsoft.com/office/2007/relationships/hdphoto" Target="../media/hdphoto14.wdp"/><Relationship Id="rId9" Type="http://schemas.microsoft.com/office/2007/relationships/hdphoto" Target="../media/hdphoto1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330.png"/><Relationship Id="rId17" Type="http://schemas.openxmlformats.org/officeDocument/2006/relationships/image" Target="../media/image23.jpe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8.wdp"/><Relationship Id="rId5" Type="http://schemas.microsoft.com/office/2007/relationships/media" Target="../media/media3.mp3"/><Relationship Id="rId15" Type="http://schemas.openxmlformats.org/officeDocument/2006/relationships/image" Target="../media/image36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3.png"/><Relationship Id="rId18" Type="http://schemas.openxmlformats.org/officeDocument/2006/relationships/image" Target="../media/image23.jpeg"/><Relationship Id="rId3" Type="http://schemas.microsoft.com/office/2007/relationships/media" Target="../media/media2.mp3"/><Relationship Id="rId7" Type="http://schemas.openxmlformats.org/officeDocument/2006/relationships/slideLayout" Target="../slideLayouts/slideLayout62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" Type="http://schemas.openxmlformats.org/officeDocument/2006/relationships/audio" Target="../media/media1.wav"/><Relationship Id="rId16" Type="http://schemas.openxmlformats.org/officeDocument/2006/relationships/image" Target="../media/image4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45.png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jp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47.png"/><Relationship Id="rId5" Type="http://schemas.microsoft.com/office/2007/relationships/media" Target="../media/media3.mp3"/><Relationship Id="rId15" Type="http://schemas.openxmlformats.org/officeDocument/2006/relationships/image" Target="../media/image23.jpeg"/><Relationship Id="rId10" Type="http://schemas.microsoft.com/office/2007/relationships/hdphoto" Target="../media/hdphoto8.wdp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85" y="21342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27" y="11078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24760" y="677973"/>
            <a:ext cx="109097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lang="en-US" sz="80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90: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tỉ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6" b="96748" l="9744" r="89776">
                        <a14:foregroundMark x1="42812" y1="26558" x2="42812" y2="26558"/>
                        <a14:foregroundMark x1="59744" y1="26152" x2="59744" y2="26152"/>
                        <a14:foregroundMark x1="42332" y1="24797" x2="42332" y2="24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692" y="2505844"/>
            <a:ext cx="4226353" cy="45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64" y="4494402"/>
            <a:ext cx="2877136" cy="25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4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-0.18295 0.04005 C -0.16901 0.04908 -0.14805 0.05394 -0.12605 0.05394 C -0.10105 0.05394 -0.08099 0.04908 -0.06706 0.04005 L 4.375E-6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037E-7 L -0.18294 0.04005 C -0.16901 0.04907 -0.14804 0.05394 -0.12604 0.05394 C -0.10104 0.05394 -0.08098 0.04907 -0.06705 0.04005 L -4.58333E-6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4" y="-1114657"/>
            <a:ext cx="4480230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787452" y="357397"/>
            <a:ext cx="40836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MỤC</a:t>
            </a:r>
            <a:r>
              <a:rPr lang="en-US" sz="6000" b="1" dirty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TIÊU</a:t>
            </a:r>
            <a:endParaRPr lang="en-US" sz="6000" b="1" dirty="0">
              <a:solidFill>
                <a:srgbClr val="2D8B2F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flipH="1">
            <a:off x="399532" y="1439938"/>
            <a:ext cx="9631605" cy="2672490"/>
            <a:chOff x="1304128" y="1180652"/>
            <a:chExt cx="10228563" cy="2672490"/>
          </a:xfrm>
        </p:grpSpPr>
        <p:sp>
          <p:nvSpPr>
            <p:cNvPr id="3" name="Freeform 2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368555" y="1918636"/>
            <a:ext cx="89214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3142995" y="4266492"/>
            <a:ext cx="7597906" cy="2196167"/>
            <a:chOff x="635889" y="4125432"/>
            <a:chExt cx="7597906" cy="2196167"/>
          </a:xfrm>
        </p:grpSpPr>
        <p:sp>
          <p:nvSpPr>
            <p:cNvPr id="4" name="Freeform 3"/>
            <p:cNvSpPr/>
            <p:nvPr/>
          </p:nvSpPr>
          <p:spPr>
            <a:xfrm flipH="1">
              <a:off x="1435396" y="4125432"/>
              <a:ext cx="6798399" cy="2025879"/>
            </a:xfrm>
            <a:custGeom>
              <a:avLst/>
              <a:gdLst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704185"/>
                <a:gd name="connsiteY0" fmla="*/ 1006475 h 1006475"/>
                <a:gd name="connsiteX1" fmla="*/ 2200275 w 2704185"/>
                <a:gd name="connsiteY1" fmla="*/ 1006475 h 1006475"/>
                <a:gd name="connsiteX2" fmla="*/ 2679700 w 2704185"/>
                <a:gd name="connsiteY2" fmla="*/ 806450 h 1006475"/>
                <a:gd name="connsiteX3" fmla="*/ 2501900 w 2704185"/>
                <a:gd name="connsiteY3" fmla="*/ 396875 h 1006475"/>
                <a:gd name="connsiteX4" fmla="*/ 1666875 w 2704185"/>
                <a:gd name="connsiteY4" fmla="*/ 0 h 1006475"/>
                <a:gd name="connsiteX5" fmla="*/ 600075 w 2704185"/>
                <a:gd name="connsiteY5" fmla="*/ 25400 h 1006475"/>
                <a:gd name="connsiteX6" fmla="*/ 0 w 2704185"/>
                <a:gd name="connsiteY6" fmla="*/ 615950 h 1006475"/>
                <a:gd name="connsiteX7" fmla="*/ 123825 w 2704185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101363 h 1101363"/>
                <a:gd name="connsiteX1" fmla="*/ 2200275 w 2710992"/>
                <a:gd name="connsiteY1" fmla="*/ 1101363 h 1101363"/>
                <a:gd name="connsiteX2" fmla="*/ 2679700 w 2710992"/>
                <a:gd name="connsiteY2" fmla="*/ 901338 h 1101363"/>
                <a:gd name="connsiteX3" fmla="*/ 2501900 w 2710992"/>
                <a:gd name="connsiteY3" fmla="*/ 491763 h 1101363"/>
                <a:gd name="connsiteX4" fmla="*/ 1666875 w 2710992"/>
                <a:gd name="connsiteY4" fmla="*/ 94888 h 1101363"/>
                <a:gd name="connsiteX5" fmla="*/ 600075 w 2710992"/>
                <a:gd name="connsiteY5" fmla="*/ 120288 h 1101363"/>
                <a:gd name="connsiteX6" fmla="*/ 0 w 2710992"/>
                <a:gd name="connsiteY6" fmla="*/ 710838 h 1101363"/>
                <a:gd name="connsiteX7" fmla="*/ 123825 w 2710992"/>
                <a:gd name="connsiteY7" fmla="*/ 1101363 h 1101363"/>
                <a:gd name="connsiteX0" fmla="*/ 123825 w 2710992"/>
                <a:gd name="connsiteY0" fmla="*/ 1173121 h 1173121"/>
                <a:gd name="connsiteX1" fmla="*/ 2200275 w 2710992"/>
                <a:gd name="connsiteY1" fmla="*/ 1173121 h 1173121"/>
                <a:gd name="connsiteX2" fmla="*/ 2679700 w 2710992"/>
                <a:gd name="connsiteY2" fmla="*/ 973096 h 1173121"/>
                <a:gd name="connsiteX3" fmla="*/ 2501900 w 2710992"/>
                <a:gd name="connsiteY3" fmla="*/ 563521 h 1173121"/>
                <a:gd name="connsiteX4" fmla="*/ 1666875 w 2710992"/>
                <a:gd name="connsiteY4" fmla="*/ 166646 h 1173121"/>
                <a:gd name="connsiteX5" fmla="*/ 600075 w 2710992"/>
                <a:gd name="connsiteY5" fmla="*/ 192046 h 1173121"/>
                <a:gd name="connsiteX6" fmla="*/ 0 w 2710992"/>
                <a:gd name="connsiteY6" fmla="*/ 782596 h 1173121"/>
                <a:gd name="connsiteX7" fmla="*/ 123825 w 2710992"/>
                <a:gd name="connsiteY7" fmla="*/ 1173121 h 1173121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216585 w 2803752"/>
                <a:gd name="connsiteY0" fmla="*/ 1285704 h 1285704"/>
                <a:gd name="connsiteX1" fmla="*/ 2293035 w 2803752"/>
                <a:gd name="connsiteY1" fmla="*/ 1285704 h 1285704"/>
                <a:gd name="connsiteX2" fmla="*/ 2772460 w 2803752"/>
                <a:gd name="connsiteY2" fmla="*/ 1085679 h 1285704"/>
                <a:gd name="connsiteX3" fmla="*/ 2594660 w 2803752"/>
                <a:gd name="connsiteY3" fmla="*/ 676104 h 1285704"/>
                <a:gd name="connsiteX4" fmla="*/ 1759635 w 2803752"/>
                <a:gd name="connsiteY4" fmla="*/ 279229 h 1285704"/>
                <a:gd name="connsiteX5" fmla="*/ 692835 w 2803752"/>
                <a:gd name="connsiteY5" fmla="*/ 304629 h 1285704"/>
                <a:gd name="connsiteX6" fmla="*/ 92760 w 2803752"/>
                <a:gd name="connsiteY6" fmla="*/ 895179 h 1285704"/>
                <a:gd name="connsiteX7" fmla="*/ 216585 w 2803752"/>
                <a:gd name="connsiteY7" fmla="*/ 1285704 h 1285704"/>
                <a:gd name="connsiteX0" fmla="*/ 319131 w 2906298"/>
                <a:gd name="connsiteY0" fmla="*/ 1285704 h 1285704"/>
                <a:gd name="connsiteX1" fmla="*/ 2395581 w 2906298"/>
                <a:gd name="connsiteY1" fmla="*/ 1285704 h 1285704"/>
                <a:gd name="connsiteX2" fmla="*/ 2875006 w 2906298"/>
                <a:gd name="connsiteY2" fmla="*/ 1085679 h 1285704"/>
                <a:gd name="connsiteX3" fmla="*/ 2697206 w 2906298"/>
                <a:gd name="connsiteY3" fmla="*/ 676104 h 1285704"/>
                <a:gd name="connsiteX4" fmla="*/ 1862181 w 2906298"/>
                <a:gd name="connsiteY4" fmla="*/ 279229 h 1285704"/>
                <a:gd name="connsiteX5" fmla="*/ 795381 w 2906298"/>
                <a:gd name="connsiteY5" fmla="*/ 304629 h 1285704"/>
                <a:gd name="connsiteX6" fmla="*/ 195306 w 2906298"/>
                <a:gd name="connsiteY6" fmla="*/ 895179 h 1285704"/>
                <a:gd name="connsiteX7" fmla="*/ 319131 w 2906298"/>
                <a:gd name="connsiteY7" fmla="*/ 1285704 h 1285704"/>
                <a:gd name="connsiteX0" fmla="*/ 420994 w 3008161"/>
                <a:gd name="connsiteY0" fmla="*/ 1285704 h 1285704"/>
                <a:gd name="connsiteX1" fmla="*/ 2497444 w 3008161"/>
                <a:gd name="connsiteY1" fmla="*/ 1285704 h 1285704"/>
                <a:gd name="connsiteX2" fmla="*/ 2976869 w 3008161"/>
                <a:gd name="connsiteY2" fmla="*/ 1085679 h 1285704"/>
                <a:gd name="connsiteX3" fmla="*/ 2799069 w 3008161"/>
                <a:gd name="connsiteY3" fmla="*/ 676104 h 1285704"/>
                <a:gd name="connsiteX4" fmla="*/ 1964044 w 3008161"/>
                <a:gd name="connsiteY4" fmla="*/ 279229 h 1285704"/>
                <a:gd name="connsiteX5" fmla="*/ 897244 w 3008161"/>
                <a:gd name="connsiteY5" fmla="*/ 304629 h 1285704"/>
                <a:gd name="connsiteX6" fmla="*/ 297169 w 3008161"/>
                <a:gd name="connsiteY6" fmla="*/ 895179 h 1285704"/>
                <a:gd name="connsiteX7" fmla="*/ 420994 w 3008161"/>
                <a:gd name="connsiteY7" fmla="*/ 1285704 h 128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8161" h="1285704">
                  <a:moveTo>
                    <a:pt x="420994" y="1285704"/>
                  </a:moveTo>
                  <a:lnTo>
                    <a:pt x="2497444" y="1285704"/>
                  </a:lnTo>
                  <a:cubicBezTo>
                    <a:pt x="2800127" y="1269829"/>
                    <a:pt x="2934536" y="1209504"/>
                    <a:pt x="2976869" y="1085679"/>
                  </a:cubicBezTo>
                  <a:cubicBezTo>
                    <a:pt x="3073177" y="872954"/>
                    <a:pt x="2928186" y="730079"/>
                    <a:pt x="2799069" y="676104"/>
                  </a:cubicBezTo>
                  <a:cubicBezTo>
                    <a:pt x="2787427" y="258062"/>
                    <a:pt x="2299536" y="49571"/>
                    <a:pt x="1964044" y="279229"/>
                  </a:cubicBezTo>
                  <a:cubicBezTo>
                    <a:pt x="1792594" y="-106004"/>
                    <a:pt x="1087744" y="-88013"/>
                    <a:pt x="897244" y="304629"/>
                  </a:cubicBezTo>
                  <a:cubicBezTo>
                    <a:pt x="468619" y="101429"/>
                    <a:pt x="1894" y="488779"/>
                    <a:pt x="297169" y="895179"/>
                  </a:cubicBezTo>
                  <a:cubicBezTo>
                    <a:pt x="-188606" y="965029"/>
                    <a:pt x="-29856" y="1266654"/>
                    <a:pt x="420994" y="1285704"/>
                  </a:cubicBezTo>
                  <a:close/>
                </a:path>
              </a:pathLst>
            </a:custGeom>
            <a:solidFill>
              <a:srgbClr val="E66C7D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979552" flipH="1">
              <a:off x="635889" y="4926731"/>
              <a:ext cx="925815" cy="1394868"/>
              <a:chOff x="2057400" y="2332412"/>
              <a:chExt cx="324766" cy="568896"/>
            </a:xfrm>
            <a:solidFill>
              <a:srgbClr val="E66C7D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4084119" y="5075227"/>
            <a:ext cx="69766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151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50 : 5 x 2 =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02" y="243956"/>
            <a:ext cx="194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AutoShape 37"/>
          <p:cNvSpPr>
            <a:spLocks/>
          </p:cNvSpPr>
          <p:nvPr/>
        </p:nvSpPr>
        <p:spPr bwMode="auto">
          <a:xfrm>
            <a:off x="7679204" y="1688126"/>
            <a:ext cx="108957" cy="1040190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8135992" y="184510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6005994" y="1138643"/>
            <a:ext cx="361881" cy="50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439762" y="2451579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77756" y="182094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1347" y="1814840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2 + 3 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: 5 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2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–20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20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30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5 ( </a:t>
            </a:r>
            <a:r>
              <a:rPr lang="en-US" altLang="en-US" sz="2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3" name="AutoShape 62">
            <a:extLst>
              <a:ext uri="{FF2B5EF4-FFF2-40B4-BE49-F238E27FC236}">
                <a16:creationId xmlns:a16="http://schemas.microsoft.com/office/drawing/2014/main" id="{691F0934-7807-45C1-BDA0-34AD76EDA007}"/>
              </a:ext>
            </a:extLst>
          </p:cNvPr>
          <p:cNvSpPr>
            <a:spLocks/>
          </p:cNvSpPr>
          <p:nvPr/>
        </p:nvSpPr>
        <p:spPr bwMode="auto">
          <a:xfrm rot="16200000">
            <a:off x="5903816" y="809118"/>
            <a:ext cx="312735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3E46473-1B5A-448A-94E4-42672B7AC35A}"/>
              </a:ext>
            </a:extLst>
          </p:cNvPr>
          <p:cNvGrpSpPr/>
          <p:nvPr/>
        </p:nvGrpSpPr>
        <p:grpSpPr>
          <a:xfrm>
            <a:off x="5357848" y="1578840"/>
            <a:ext cx="1423499" cy="272967"/>
            <a:chOff x="1989728" y="3812826"/>
            <a:chExt cx="1423499" cy="164442"/>
          </a:xfrm>
        </p:grpSpPr>
        <p:sp>
          <p:nvSpPr>
            <p:cNvPr id="70" name="Line 58">
              <a:extLst>
                <a:ext uri="{FF2B5EF4-FFF2-40B4-BE49-F238E27FC236}">
                  <a16:creationId xmlns:a16="http://schemas.microsoft.com/office/drawing/2014/main" id="{3285AAA4-6185-4001-A9A8-4F55E68BB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id="{31592938-D032-4E25-BF50-F48061F19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60">
              <a:extLst>
                <a:ext uri="{FF2B5EF4-FFF2-40B4-BE49-F238E27FC236}">
                  <a16:creationId xmlns:a16="http://schemas.microsoft.com/office/drawing/2014/main" id="{24FB1C9F-5063-4295-AF06-3E593665F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Line 60">
              <a:extLst>
                <a:ext uri="{FF2B5EF4-FFF2-40B4-BE49-F238E27FC236}">
                  <a16:creationId xmlns:a16="http://schemas.microsoft.com/office/drawing/2014/main" id="{54FEE1A1-EAEF-4233-B472-C6DC9C2EB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49EF0E-889C-4943-8D5D-20EE36C66CA3}"/>
              </a:ext>
            </a:extLst>
          </p:cNvPr>
          <p:cNvGrpSpPr/>
          <p:nvPr/>
        </p:nvGrpSpPr>
        <p:grpSpPr>
          <a:xfrm>
            <a:off x="5372600" y="2137787"/>
            <a:ext cx="2102930" cy="449701"/>
            <a:chOff x="1989728" y="4227026"/>
            <a:chExt cx="2086763" cy="154968"/>
          </a:xfrm>
        </p:grpSpPr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D4E922AA-342E-4F4A-9A93-3111262B6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DE137D30-8BFD-4B8B-BF70-F62BF7ED6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03F6F63C-B33D-45E3-B953-EBCB61A16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id="{7D454CE5-1AB1-460F-884D-AAD0CC5C8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id="{DF524CB9-0464-41E8-9BBF-24125AA8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AutoShape 62">
            <a:extLst>
              <a:ext uri="{FF2B5EF4-FFF2-40B4-BE49-F238E27FC236}">
                <a16:creationId xmlns:a16="http://schemas.microsoft.com/office/drawing/2014/main" id="{7A72D863-F68C-41F6-8B43-8C85E14AB7A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209238" y="1473422"/>
            <a:ext cx="395377" cy="2081240"/>
          </a:xfrm>
          <a:prstGeom prst="rightBrace">
            <a:avLst>
              <a:gd name="adj1" fmla="val 29444"/>
              <a:gd name="adj2" fmla="val 51122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7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7" grpId="0"/>
      <p:bldP spid="29" grpId="0"/>
      <p:bldP spid="29" grpId="1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  <p:bldP spid="63" grpId="0" animBg="1"/>
      <p:bldP spid="63" grpId="1" animBg="1"/>
      <p:bldP spid="63" grpId="2" animBg="1"/>
      <p:bldP spid="50" grpId="0" animBg="1"/>
      <p:bldP spid="50" grpId="1" animBg="1"/>
      <p:bldP spid="5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00" y="194347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2 + 3 = 5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50 : 5 x 2 = 20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50 – 20 = 30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2827317" y="2578716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3372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>
            <a:spLocks/>
          </p:cNvSpPr>
          <p:nvPr/>
        </p:nvSpPr>
        <p:spPr bwMode="auto">
          <a:xfrm>
            <a:off x="4319498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743606" y="1687027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71957" y="1652594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37167" y="2681212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71407" y="5286321"/>
            <a:ext cx="47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28090" y="1382153"/>
            <a:ext cx="0" cy="4943233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71407" y="307084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306197" y="1936802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FF09B0-7CD0-4682-B943-C7242EE3F329}"/>
              </a:ext>
            </a:extLst>
          </p:cNvPr>
          <p:cNvGrpSpPr/>
          <p:nvPr/>
        </p:nvGrpSpPr>
        <p:grpSpPr>
          <a:xfrm>
            <a:off x="1777018" y="1542662"/>
            <a:ext cx="1423499" cy="272967"/>
            <a:chOff x="1989728" y="3812826"/>
            <a:chExt cx="1423499" cy="164442"/>
          </a:xfrm>
        </p:grpSpPr>
        <p:sp>
          <p:nvSpPr>
            <p:cNvPr id="47" name="Line 58">
              <a:extLst>
                <a:ext uri="{FF2B5EF4-FFF2-40B4-BE49-F238E27FC236}">
                  <a16:creationId xmlns:a16="http://schemas.microsoft.com/office/drawing/2014/main" id="{00ACDA01-CF4A-463E-8820-8197455EE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60">
              <a:extLst>
                <a:ext uri="{FF2B5EF4-FFF2-40B4-BE49-F238E27FC236}">
                  <a16:creationId xmlns:a16="http://schemas.microsoft.com/office/drawing/2014/main" id="{0D642AB9-82DD-4545-B739-0A1625C53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60">
              <a:extLst>
                <a:ext uri="{FF2B5EF4-FFF2-40B4-BE49-F238E27FC236}">
                  <a16:creationId xmlns:a16="http://schemas.microsoft.com/office/drawing/2014/main" id="{FA41DB13-9B2D-4423-BDB9-A35F2FF2E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60">
              <a:extLst>
                <a:ext uri="{FF2B5EF4-FFF2-40B4-BE49-F238E27FC236}">
                  <a16:creationId xmlns:a16="http://schemas.microsoft.com/office/drawing/2014/main" id="{01BDD4A4-8A7B-47A9-9DE6-3968FAB5E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303B02-2E0F-472D-9ACF-0FECAC034C97}"/>
              </a:ext>
            </a:extLst>
          </p:cNvPr>
          <p:cNvGrpSpPr/>
          <p:nvPr/>
        </p:nvGrpSpPr>
        <p:grpSpPr>
          <a:xfrm>
            <a:off x="1747413" y="2218548"/>
            <a:ext cx="2150026" cy="449701"/>
            <a:chOff x="1989728" y="4227026"/>
            <a:chExt cx="2086763" cy="154968"/>
          </a:xfrm>
        </p:grpSpPr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CA3DB5E6-6559-46E3-A282-EC3A43115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61">
              <a:extLst>
                <a:ext uri="{FF2B5EF4-FFF2-40B4-BE49-F238E27FC236}">
                  <a16:creationId xmlns:a16="http://schemas.microsoft.com/office/drawing/2014/main" id="{DD9B3BC1-E925-4E82-92F4-54424C505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58CFAC20-83DF-46E3-8C94-1B4627D7A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61">
              <a:extLst>
                <a:ext uri="{FF2B5EF4-FFF2-40B4-BE49-F238E27FC236}">
                  <a16:creationId xmlns:a16="http://schemas.microsoft.com/office/drawing/2014/main" id="{EE5BBDCB-AF49-4A39-8247-8DC0EAAC2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61">
              <a:extLst>
                <a:ext uri="{FF2B5EF4-FFF2-40B4-BE49-F238E27FC236}">
                  <a16:creationId xmlns:a16="http://schemas.microsoft.com/office/drawing/2014/main" id="{82FEC4FE-3AA5-4C72-9B95-04FCB5CFA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87C661-1CAE-4D69-842C-3B914871D261}"/>
              </a:ext>
            </a:extLst>
          </p:cNvPr>
          <p:cNvCxnSpPr/>
          <p:nvPr/>
        </p:nvCxnSpPr>
        <p:spPr>
          <a:xfrm flipH="1">
            <a:off x="1753073" y="193583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DF36C8-6507-4594-A26A-4C88910FE686}"/>
              </a:ext>
            </a:extLst>
          </p:cNvPr>
          <p:cNvCxnSpPr/>
          <p:nvPr/>
        </p:nvCxnSpPr>
        <p:spPr>
          <a:xfrm flipH="1">
            <a:off x="3194627" y="187837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961AEB-9142-4E2C-BEC5-B58C92329BA4}"/>
              </a:ext>
            </a:extLst>
          </p:cNvPr>
          <p:cNvCxnSpPr/>
          <p:nvPr/>
        </p:nvCxnSpPr>
        <p:spPr>
          <a:xfrm>
            <a:off x="7218791" y="429565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4B76876-48C2-452D-9FC5-3CC833343A55}"/>
              </a:ext>
            </a:extLst>
          </p:cNvPr>
          <p:cNvSpPr txBox="1"/>
          <p:nvPr/>
        </p:nvSpPr>
        <p:spPr>
          <a:xfrm>
            <a:off x="7588055" y="3824795"/>
            <a:ext cx="459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AutoShape 62">
            <a:extLst>
              <a:ext uri="{FF2B5EF4-FFF2-40B4-BE49-F238E27FC236}">
                <a16:creationId xmlns:a16="http://schemas.microsoft.com/office/drawing/2014/main" id="{95FD97F5-3B0A-40E5-80E2-B1064011511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615694" y="1605061"/>
            <a:ext cx="423247" cy="2096842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62">
            <a:extLst>
              <a:ext uri="{FF2B5EF4-FFF2-40B4-BE49-F238E27FC236}">
                <a16:creationId xmlns:a16="http://schemas.microsoft.com/office/drawing/2014/main" id="{8A2820F4-B758-4B0F-AC09-67E66630AFFE}"/>
              </a:ext>
            </a:extLst>
          </p:cNvPr>
          <p:cNvSpPr>
            <a:spLocks/>
          </p:cNvSpPr>
          <p:nvPr/>
        </p:nvSpPr>
        <p:spPr bwMode="auto">
          <a:xfrm rot="16200000">
            <a:off x="2322985" y="789072"/>
            <a:ext cx="312735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02B4DA-ACB2-49F3-84FA-F8CCF10D4E7C}"/>
              </a:ext>
            </a:extLst>
          </p:cNvPr>
          <p:cNvCxnSpPr/>
          <p:nvPr/>
        </p:nvCxnSpPr>
        <p:spPr>
          <a:xfrm>
            <a:off x="7188884" y="5038440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0ADEA4-51B2-494E-954A-3216FB988E18}"/>
              </a:ext>
            </a:extLst>
          </p:cNvPr>
          <p:cNvSpPr txBox="1"/>
          <p:nvPr/>
        </p:nvSpPr>
        <p:spPr>
          <a:xfrm>
            <a:off x="7548944" y="4682186"/>
            <a:ext cx="424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60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50" y="815326"/>
            <a:ext cx="3919595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37"/>
          <p:cNvSpPr>
            <a:spLocks/>
          </p:cNvSpPr>
          <p:nvPr/>
        </p:nvSpPr>
        <p:spPr bwMode="auto">
          <a:xfrm>
            <a:off x="4075454" y="1744719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401642" y="2073172"/>
            <a:ext cx="2303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vở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46742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250" y="-28234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407124-B022-41C1-8F84-359E6F58232C}"/>
              </a:ext>
            </a:extLst>
          </p:cNvPr>
          <p:cNvGrpSpPr/>
          <p:nvPr/>
        </p:nvGrpSpPr>
        <p:grpSpPr>
          <a:xfrm>
            <a:off x="1554133" y="2569908"/>
            <a:ext cx="3147752" cy="946117"/>
            <a:chOff x="4058463" y="2397370"/>
            <a:chExt cx="3147752" cy="946117"/>
          </a:xfrm>
        </p:grpSpPr>
        <p:sp>
          <p:nvSpPr>
            <p:cNvPr id="20" name="AutoShape 28"/>
            <p:cNvSpPr>
              <a:spLocks/>
            </p:cNvSpPr>
            <p:nvPr/>
          </p:nvSpPr>
          <p:spPr bwMode="auto">
            <a:xfrm rot="5400000">
              <a:off x="4983693" y="1649449"/>
              <a:ext cx="435538" cy="2285998"/>
            </a:xfrm>
            <a:prstGeom prst="rightBrace">
              <a:avLst>
                <a:gd name="adj1" fmla="val 68438"/>
                <a:gd name="adj2" fmla="val 50000"/>
              </a:avLst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5068392" y="2851362"/>
              <a:ext cx="213782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? 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quyển</a:t>
              </a:r>
              <a:endPara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4F87D306-9528-4488-8223-C1B002924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2148" y="2397370"/>
              <a:ext cx="2286000" cy="390333"/>
              <a:chOff x="1206" y="1852"/>
              <a:chExt cx="1680" cy="96"/>
            </a:xfrm>
          </p:grpSpPr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032F2A63-F4A0-467D-A362-DA38F0CD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6" y="1900"/>
                <a:ext cx="168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id="{0D2AA2B2-1510-4221-8850-C03442B42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6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882C7F8B-510E-4F5E-8D85-6B2C1055E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7">
                <a:extLst>
                  <a:ext uri="{FF2B5EF4-FFF2-40B4-BE49-F238E27FC236}">
                    <a16:creationId xmlns:a16="http://schemas.microsoft.com/office/drawing/2014/main" id="{25F5077F-DF67-44E0-B170-924F695B2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8">
                <a:extLst>
                  <a:ext uri="{FF2B5EF4-FFF2-40B4-BE49-F238E27FC236}">
                    <a16:creationId xmlns:a16="http://schemas.microsoft.com/office/drawing/2014/main" id="{C9B60311-F043-45FB-9CE8-6C84DBB87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8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F6CD21D-E79D-48CD-B5FD-0202625C47CC}"/>
              </a:ext>
            </a:extLst>
          </p:cNvPr>
          <p:cNvSpPr txBox="1"/>
          <p:nvPr/>
        </p:nvSpPr>
        <p:spPr>
          <a:xfrm>
            <a:off x="1816643" y="29024"/>
            <a:ext cx="275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9E695E-E1B7-4921-B3F5-29004D702705}"/>
              </a:ext>
            </a:extLst>
          </p:cNvPr>
          <p:cNvSpPr txBox="1"/>
          <p:nvPr/>
        </p:nvSpPr>
        <p:spPr>
          <a:xfrm>
            <a:off x="4213556" y="29023"/>
            <a:ext cx="1975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C35EB6-6F91-4F0F-903B-242EEBE7F7DD}"/>
              </a:ext>
            </a:extLst>
          </p:cNvPr>
          <p:cNvSpPr txBox="1"/>
          <p:nvPr/>
        </p:nvSpPr>
        <p:spPr>
          <a:xfrm>
            <a:off x="6036040" y="46255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74F855-4C6C-427B-8A49-B02E28C17837}"/>
              </a:ext>
            </a:extLst>
          </p:cNvPr>
          <p:cNvSpPr txBox="1"/>
          <p:nvPr/>
        </p:nvSpPr>
        <p:spPr>
          <a:xfrm>
            <a:off x="9838376" y="76662"/>
            <a:ext cx="2353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3F7A4B-592C-4EE3-8878-3382B326C9BE}"/>
              </a:ext>
            </a:extLst>
          </p:cNvPr>
          <p:cNvSpPr txBox="1"/>
          <p:nvPr/>
        </p:nvSpPr>
        <p:spPr>
          <a:xfrm>
            <a:off x="-19827" y="569105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F8DD47-8DAF-42D4-9F44-4042C1610090}"/>
              </a:ext>
            </a:extLst>
          </p:cNvPr>
          <p:cNvGrpSpPr/>
          <p:nvPr/>
        </p:nvGrpSpPr>
        <p:grpSpPr>
          <a:xfrm>
            <a:off x="1554133" y="1370337"/>
            <a:ext cx="2219754" cy="877596"/>
            <a:chOff x="1554133" y="1370337"/>
            <a:chExt cx="2219754" cy="87759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411BB3-C7E6-45F2-A2C2-B9AE827C4EDD}"/>
                </a:ext>
              </a:extLst>
            </p:cNvPr>
            <p:cNvGrpSpPr/>
            <p:nvPr/>
          </p:nvGrpSpPr>
          <p:grpSpPr>
            <a:xfrm>
              <a:off x="1554133" y="1370337"/>
              <a:ext cx="2219754" cy="877596"/>
              <a:chOff x="4058460" y="1183811"/>
              <a:chExt cx="2219754" cy="877596"/>
            </a:xfrm>
          </p:grpSpPr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4058460" y="1768838"/>
                <a:ext cx="0" cy="29256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>
                <a:off x="4847755" y="1738241"/>
                <a:ext cx="0" cy="29256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5593427" y="1738240"/>
                <a:ext cx="0" cy="29256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27"/>
              <p:cNvSpPr>
                <a:spLocks/>
              </p:cNvSpPr>
              <p:nvPr/>
            </p:nvSpPr>
            <p:spPr bwMode="auto">
              <a:xfrm rot="16200000">
                <a:off x="4653481" y="971353"/>
                <a:ext cx="328365" cy="1453789"/>
              </a:xfrm>
              <a:prstGeom prst="rightBrace">
                <a:avLst>
                  <a:gd name="adj1" fmla="val 52373"/>
                  <a:gd name="adj2" fmla="val 50000"/>
                </a:avLst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4571983" y="1183811"/>
                <a:ext cx="1706231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? </a:t>
                </a:r>
                <a:r>
                  <a:rPr lang="en-US" altLang="en-US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quyển</a:t>
                </a:r>
                <a:endParaRPr lang="en-US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AE6ADF-CA80-49EE-8FC9-1D64366E8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6571" y="2081645"/>
              <a:ext cx="1551526" cy="71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09AD90-524C-478B-955D-A9C0BA060F8A}"/>
                  </a:ext>
                </a:extLst>
              </p:cNvPr>
              <p:cNvSpPr txBox="1"/>
              <p:nvPr/>
            </p:nvSpPr>
            <p:spPr>
              <a:xfrm>
                <a:off x="9197175" y="-28234"/>
                <a:ext cx="53014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09AD90-524C-478B-955D-A9C0BA060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75" y="-28234"/>
                <a:ext cx="53014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556B1F-384F-4F8B-9BA9-30343104308A}"/>
              </a:ext>
            </a:extLst>
          </p:cNvPr>
          <p:cNvSpPr txBox="1"/>
          <p:nvPr/>
        </p:nvSpPr>
        <p:spPr>
          <a:xfrm>
            <a:off x="472966" y="3846786"/>
            <a:ext cx="1592317" cy="182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465FA-24E8-49D6-BECD-B74EC5FDA443}"/>
              </a:ext>
            </a:extLst>
          </p:cNvPr>
          <p:cNvSpPr txBox="1"/>
          <p:nvPr/>
        </p:nvSpPr>
        <p:spPr>
          <a:xfrm>
            <a:off x="37750" y="3580503"/>
            <a:ext cx="77349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2 + 3 = 5 (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25: 5 x 2 = 10 (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25 -10 = 15 (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15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FA53A4-4239-4C88-A446-3EBD4F0A694A}"/>
              </a:ext>
            </a:extLst>
          </p:cNvPr>
          <p:cNvSpPr txBox="1"/>
          <p:nvPr/>
        </p:nvSpPr>
        <p:spPr>
          <a:xfrm>
            <a:off x="7238187" y="1762615"/>
            <a:ext cx="369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2A98E-DF30-475E-9E40-8F855F598087}"/>
              </a:ext>
            </a:extLst>
          </p:cNvPr>
          <p:cNvSpPr txBox="1"/>
          <p:nvPr/>
        </p:nvSpPr>
        <p:spPr>
          <a:xfrm>
            <a:off x="7417971" y="3314528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FDA375-456C-48C1-8A7A-38385E30794E}"/>
              </a:ext>
            </a:extLst>
          </p:cNvPr>
          <p:cNvSpPr txBox="1"/>
          <p:nvPr/>
        </p:nvSpPr>
        <p:spPr>
          <a:xfrm>
            <a:off x="7356907" y="5627643"/>
            <a:ext cx="47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1A675B-D39D-412B-9542-6C917F724170}"/>
              </a:ext>
            </a:extLst>
          </p:cNvPr>
          <p:cNvCxnSpPr/>
          <p:nvPr/>
        </p:nvCxnSpPr>
        <p:spPr>
          <a:xfrm>
            <a:off x="7128090" y="1382153"/>
            <a:ext cx="0" cy="4943233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0F6D3C1-CCC9-473C-8A81-4E15822161AF}"/>
              </a:ext>
            </a:extLst>
          </p:cNvPr>
          <p:cNvSpPr txBox="1"/>
          <p:nvPr/>
        </p:nvSpPr>
        <p:spPr>
          <a:xfrm>
            <a:off x="7483065" y="4498877"/>
            <a:ext cx="459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3E6D97-936D-43CE-9DA6-F29BE4AA668B}"/>
              </a:ext>
            </a:extLst>
          </p:cNvPr>
          <p:cNvSpPr txBox="1"/>
          <p:nvPr/>
        </p:nvSpPr>
        <p:spPr>
          <a:xfrm>
            <a:off x="7483065" y="5167160"/>
            <a:ext cx="424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/>
      <p:bldP spid="31" grpId="0"/>
      <p:bldP spid="49" grpId="0"/>
      <p:bldP spid="50" grpId="0"/>
      <p:bldP spid="51" grpId="0"/>
      <p:bldP spid="53" grpId="0"/>
      <p:bldP spid="54" grpId="0"/>
      <p:bldP spid="16" grpId="0"/>
      <p:bldP spid="25" grpId="0"/>
      <p:bldP spid="32" grpId="0"/>
      <p:bldP spid="33" grpId="0"/>
      <p:bldP spid="34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730" y="1906992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730" y="2592356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730" y="3216053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730" y="3901417"/>
            <a:ext cx="10746557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44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8146" y="2125716"/>
            <a:ext cx="11104709" cy="1015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6000" b="1" i="0" u="none" strike="noStrike" kern="0" cap="none" spc="0" normalizeH="0" noProof="0" dirty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6000" b="1" i="0" u="none" strike="noStrike" kern="0" cap="none" spc="0" normalizeH="0" noProof="0" dirty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0" cap="none" spc="0" normalizeH="0" noProof="0" dirty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6000" b="1" i="0" u="none" strike="noStrike" kern="0" cap="none" spc="0" normalizeH="0" baseline="0" noProof="0" dirty="0">
              <a:ln/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61D750CD-C982-4D17-A478-BCAD46B6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629" y="3176236"/>
            <a:ext cx="609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.VnTime" panose="020B7200000000000000" pitchFamily="34" charset="0"/>
              </a:rPr>
              <a:t>Theo s¬ ®å , </a:t>
            </a:r>
            <a:r>
              <a:rPr lang="en-US" altLang="en-US" sz="2800" b="1" dirty="0" err="1">
                <a:latin typeface=".VnTime" panose="020B7200000000000000" pitchFamily="34" charset="0"/>
              </a:rPr>
              <a:t>tæng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phÇn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b»ng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nhau</a:t>
            </a:r>
            <a:r>
              <a:rPr lang="en-US" altLang="en-US" sz="2800" b="1" dirty="0">
                <a:latin typeface=".VnTime" panose="020B7200000000000000" pitchFamily="34" charset="0"/>
              </a:rPr>
              <a:t> lµ:</a:t>
            </a:r>
          </a:p>
          <a:p>
            <a:r>
              <a:rPr lang="en-US" altLang="en-US" sz="2800" b="1" dirty="0">
                <a:latin typeface=".VnTime" panose="020B7200000000000000" pitchFamily="34" charset="0"/>
              </a:rPr>
              <a:t>	2 + 7 = 9 (</a:t>
            </a:r>
            <a:r>
              <a:rPr lang="en-US" altLang="en-US" sz="2800" b="1" dirty="0" err="1">
                <a:latin typeface=".VnTime" panose="020B7200000000000000" pitchFamily="34" charset="0"/>
              </a:rPr>
              <a:t>phÇn</a:t>
            </a:r>
            <a:r>
              <a:rPr lang="en-US" altLang="en-US" sz="2800" b="1" dirty="0">
                <a:latin typeface=".VnTime" panose="020B7200000000000000" pitchFamily="34" charset="0"/>
              </a:rPr>
              <a:t>)</a:t>
            </a:r>
          </a:p>
          <a:p>
            <a:r>
              <a:rPr lang="en-US" altLang="en-US" sz="2800" b="1" dirty="0" err="1"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bÐ</a:t>
            </a:r>
            <a:r>
              <a:rPr lang="en-US" altLang="en-US" sz="2800" b="1" dirty="0">
                <a:latin typeface=".VnTime" panose="020B7200000000000000" pitchFamily="34" charset="0"/>
              </a:rPr>
              <a:t> lµ:</a:t>
            </a:r>
          </a:p>
          <a:p>
            <a:r>
              <a:rPr lang="en-US" altLang="en-US" sz="2800" b="1" dirty="0">
                <a:latin typeface=".VnTime" panose="020B7200000000000000" pitchFamily="34" charset="0"/>
              </a:rPr>
              <a:t>	333 : 9 x 2 = 74</a:t>
            </a:r>
          </a:p>
          <a:p>
            <a:r>
              <a:rPr lang="en-US" altLang="en-US" sz="2800" b="1" dirty="0" err="1"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lín</a:t>
            </a:r>
            <a:r>
              <a:rPr lang="en-US" altLang="en-US" sz="2800" b="1" dirty="0">
                <a:latin typeface=".VnTime" panose="020B7200000000000000" pitchFamily="34" charset="0"/>
              </a:rPr>
              <a:t> lµ:</a:t>
            </a:r>
          </a:p>
          <a:p>
            <a:r>
              <a:rPr lang="en-US" altLang="en-US" sz="2800" b="1" dirty="0">
                <a:latin typeface=".VnTime" panose="020B7200000000000000" pitchFamily="34" charset="0"/>
              </a:rPr>
              <a:t>	333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latin typeface=".VnTime" panose="020B7200000000000000" pitchFamily="34" charset="0"/>
              </a:rPr>
              <a:t> 74 = 259</a:t>
            </a:r>
          </a:p>
          <a:p>
            <a:r>
              <a:rPr lang="en-US" altLang="en-US" sz="2800" b="1" dirty="0">
                <a:latin typeface=".VnTime" panose="020B7200000000000000" pitchFamily="34" charset="0"/>
              </a:rPr>
              <a:t>		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latin typeface=".VnTime" panose="020B7200000000000000" pitchFamily="34" charset="0"/>
              </a:rPr>
              <a:t>¸p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latin typeface=".VnTime" panose="020B7200000000000000" pitchFamily="34" charset="0"/>
              </a:rPr>
              <a:t> : </a:t>
            </a:r>
            <a:r>
              <a:rPr lang="en-US" altLang="en-US" sz="2800" b="1" dirty="0" err="1"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bÐ</a:t>
            </a:r>
            <a:r>
              <a:rPr lang="en-US" altLang="en-US" sz="2800" b="1" dirty="0">
                <a:latin typeface=".VnTime" panose="020B7200000000000000" pitchFamily="34" charset="0"/>
              </a:rPr>
              <a:t>: 74</a:t>
            </a:r>
          </a:p>
          <a:p>
            <a:r>
              <a:rPr lang="en-US" altLang="en-US" sz="2800" b="1" dirty="0">
                <a:latin typeface=".VnTime" panose="020B7200000000000000" pitchFamily="34" charset="0"/>
              </a:rPr>
              <a:t>			  </a:t>
            </a:r>
            <a:r>
              <a:rPr lang="en-US" altLang="en-US" sz="2800" b="1" dirty="0" err="1"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lín</a:t>
            </a:r>
            <a:r>
              <a:rPr lang="en-US" altLang="en-US" sz="2800" b="1" dirty="0">
                <a:latin typeface=".VnTime" panose="020B7200000000000000" pitchFamily="34" charset="0"/>
              </a:rPr>
              <a:t>: 259</a:t>
            </a:r>
          </a:p>
        </p:txBody>
      </p:sp>
      <p:grpSp>
        <p:nvGrpSpPr>
          <p:cNvPr id="5" name="Group 58">
            <a:extLst>
              <a:ext uri="{FF2B5EF4-FFF2-40B4-BE49-F238E27FC236}">
                <a16:creationId xmlns:a16="http://schemas.microsoft.com/office/drawing/2014/main" id="{2DF42D62-7625-4CC5-9526-5DCB786B7CFB}"/>
              </a:ext>
            </a:extLst>
          </p:cNvPr>
          <p:cNvGrpSpPr>
            <a:grpSpLocks/>
          </p:cNvGrpSpPr>
          <p:nvPr/>
        </p:nvGrpSpPr>
        <p:grpSpPr bwMode="auto">
          <a:xfrm>
            <a:off x="945931" y="1601267"/>
            <a:ext cx="7943850" cy="1222375"/>
            <a:chOff x="432" y="1680"/>
            <a:chExt cx="5004" cy="866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2C3413C3-262A-4FF3-9824-2CAEAA2E4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.VnTime" panose="020B7200000000000000" pitchFamily="34" charset="0"/>
                </a:rPr>
                <a:t>?</a:t>
              </a:r>
            </a:p>
          </p:txBody>
        </p:sp>
        <p:grpSp>
          <p:nvGrpSpPr>
            <p:cNvPr id="7" name="Group 57">
              <a:extLst>
                <a:ext uri="{FF2B5EF4-FFF2-40B4-BE49-F238E27FC236}">
                  <a16:creationId xmlns:a16="http://schemas.microsoft.com/office/drawing/2014/main" id="{6C7CE17D-3334-48A6-BB00-589F493FA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776"/>
              <a:ext cx="5004" cy="770"/>
              <a:chOff x="420" y="1776"/>
              <a:chExt cx="5004" cy="770"/>
            </a:xfrm>
          </p:grpSpPr>
          <p:sp>
            <p:nvSpPr>
              <p:cNvPr id="8" name="AutoShape 33">
                <a:extLst>
                  <a:ext uri="{FF2B5EF4-FFF2-40B4-BE49-F238E27FC236}">
                    <a16:creationId xmlns:a16="http://schemas.microsoft.com/office/drawing/2014/main" id="{B91ED8C3-2487-48C3-B057-702DD7E38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1932"/>
                <a:ext cx="144" cy="614"/>
              </a:xfrm>
              <a:prstGeom prst="rightBrace">
                <a:avLst>
                  <a:gd name="adj1" fmla="val 3553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33C6DA0-0182-449E-8A0D-CC301FB6C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2" y="1920"/>
                <a:ext cx="7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latin typeface=".VnTime" panose="020B7200000000000000" pitchFamily="34" charset="0"/>
                  </a:rPr>
                  <a:t>Sè bÐ:</a:t>
                </a:r>
              </a:p>
            </p:txBody>
          </p: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02A16B4-8002-4A33-B78B-71A3BE2B0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" y="2263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latin typeface=".VnTime" panose="020B7200000000000000" pitchFamily="34" charset="0"/>
                  </a:rPr>
                  <a:t>Sè lín:</a:t>
                </a:r>
              </a:p>
            </p:txBody>
          </p:sp>
          <p:sp>
            <p:nvSpPr>
              <p:cNvPr id="11" name="Line 15">
                <a:extLst>
                  <a:ext uri="{FF2B5EF4-FFF2-40B4-BE49-F238E27FC236}">
                    <a16:creationId xmlns:a16="http://schemas.microsoft.com/office/drawing/2014/main" id="{1D2F6827-3B18-49C9-A419-453C2F4CB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30A7E349-589E-4FA3-B262-75D183AA0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7A7DB461-BC89-4F19-B026-021D70559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5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703F8EC4-46EC-4888-8EFA-C4F103CC7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921"/>
                <a:ext cx="620" cy="163"/>
                <a:chOff x="5184" y="1261"/>
                <a:chExt cx="620" cy="165"/>
              </a:xfrm>
            </p:grpSpPr>
            <p:sp>
              <p:nvSpPr>
                <p:cNvPr id="29" name="Line 19">
                  <a:extLst>
                    <a:ext uri="{FF2B5EF4-FFF2-40B4-BE49-F238E27FC236}">
                      <a16:creationId xmlns:a16="http://schemas.microsoft.com/office/drawing/2014/main" id="{56BA1426-F7E7-4210-8D12-3CC61E986F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426"/>
                  <a:ext cx="6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0" name="AutoShape 20">
                  <a:extLst>
                    <a:ext uri="{FF2B5EF4-FFF2-40B4-BE49-F238E27FC236}">
                      <a16:creationId xmlns:a16="http://schemas.microsoft.com/office/drawing/2014/main" id="{07244C88-81F1-4BF2-AED7-5B576F95B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5414" y="1035"/>
                  <a:ext cx="163" cy="616"/>
                </a:xfrm>
                <a:prstGeom prst="rightBrace">
                  <a:avLst>
                    <a:gd name="adj1" fmla="val 3149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21">
                <a:extLst>
                  <a:ext uri="{FF2B5EF4-FFF2-40B4-BE49-F238E27FC236}">
                    <a16:creationId xmlns:a16="http://schemas.microsoft.com/office/drawing/2014/main" id="{EC4832F0-DCC5-4915-B6F2-15F77883D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16" y="2216"/>
                <a:ext cx="2304" cy="267"/>
                <a:chOff x="5184" y="1680"/>
                <a:chExt cx="2304" cy="272"/>
              </a:xfrm>
            </p:grpSpPr>
            <p:sp>
              <p:nvSpPr>
                <p:cNvPr id="19" name="Line 22">
                  <a:extLst>
                    <a:ext uri="{FF2B5EF4-FFF2-40B4-BE49-F238E27FC236}">
                      <a16:creationId xmlns:a16="http://schemas.microsoft.com/office/drawing/2014/main" id="{58C63517-72FF-4868-B3DF-18AF02E91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762"/>
                  <a:ext cx="229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992B4FD3-829D-4A27-9F7F-DE511D8BF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" name="Line 24">
                  <a:extLst>
                    <a:ext uri="{FF2B5EF4-FFF2-40B4-BE49-F238E27FC236}">
                      <a16:creationId xmlns:a16="http://schemas.microsoft.com/office/drawing/2014/main" id="{A172D642-51F5-452B-A77E-0077DE3BD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0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" name="Line 25">
                  <a:extLst>
                    <a:ext uri="{FF2B5EF4-FFF2-40B4-BE49-F238E27FC236}">
                      <a16:creationId xmlns:a16="http://schemas.microsoft.com/office/drawing/2014/main" id="{99AFCC15-5B82-475C-A96C-84E5E906C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3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3" name="Line 26">
                  <a:extLst>
                    <a:ext uri="{FF2B5EF4-FFF2-40B4-BE49-F238E27FC236}">
                      <a16:creationId xmlns:a16="http://schemas.microsoft.com/office/drawing/2014/main" id="{A4043DF4-EBF2-47BF-B86B-7E6FDF375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9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" name="Line 27">
                  <a:extLst>
                    <a:ext uri="{FF2B5EF4-FFF2-40B4-BE49-F238E27FC236}">
                      <a16:creationId xmlns:a16="http://schemas.microsoft.com/office/drawing/2014/main" id="{5DE08196-BD88-4542-8248-75511DDC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5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5" name="Line 28">
                  <a:extLst>
                    <a:ext uri="{FF2B5EF4-FFF2-40B4-BE49-F238E27FC236}">
                      <a16:creationId xmlns:a16="http://schemas.microsoft.com/office/drawing/2014/main" id="{23A11B9D-AFE1-4078-8F05-D8695354A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5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" name="Line 29">
                  <a:extLst>
                    <a:ext uri="{FF2B5EF4-FFF2-40B4-BE49-F238E27FC236}">
                      <a16:creationId xmlns:a16="http://schemas.microsoft.com/office/drawing/2014/main" id="{1049B5CC-B688-4AEC-B0B5-156A14775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39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7" name="Line 30">
                  <a:extLst>
                    <a:ext uri="{FF2B5EF4-FFF2-40B4-BE49-F238E27FC236}">
                      <a16:creationId xmlns:a16="http://schemas.microsoft.com/office/drawing/2014/main" id="{DD73C940-E43D-4DBC-AAE9-43E01E0BC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8" name="AutoShape 31">
                  <a:extLst>
                    <a:ext uri="{FF2B5EF4-FFF2-40B4-BE49-F238E27FC236}">
                      <a16:creationId xmlns:a16="http://schemas.microsoft.com/office/drawing/2014/main" id="{E51704F1-64B9-4737-A526-B1A57F1F2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6248" y="727"/>
                  <a:ext cx="164" cy="2286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Rectangle 32">
                <a:extLst>
                  <a:ext uri="{FF2B5EF4-FFF2-40B4-BE49-F238E27FC236}">
                    <a16:creationId xmlns:a16="http://schemas.microsoft.com/office/drawing/2014/main" id="{BF88A85C-C9A2-4E5C-BE07-6940A0501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2038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.VnTime" panose="020B7200000000000000" pitchFamily="34" charset="0"/>
                  </a:rPr>
                  <a:t>?</a:t>
                </a:r>
              </a:p>
            </p:txBody>
          </p:sp>
          <p:sp>
            <p:nvSpPr>
              <p:cNvPr id="17" name="Rectangle 34">
                <a:extLst>
                  <a:ext uri="{FF2B5EF4-FFF2-40B4-BE49-F238E27FC236}">
                    <a16:creationId xmlns:a16="http://schemas.microsoft.com/office/drawing/2014/main" id="{22907F50-AC8C-4DBA-81AD-93C41184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145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.VnTime" panose="020B7200000000000000" pitchFamily="34" charset="0"/>
                  </a:rPr>
                  <a:t>333</a:t>
                </a:r>
              </a:p>
            </p:txBody>
          </p:sp>
          <p:sp>
            <p:nvSpPr>
              <p:cNvPr id="18" name="Rectangle 35">
                <a:extLst>
                  <a:ext uri="{FF2B5EF4-FFF2-40B4-BE49-F238E27FC236}">
                    <a16:creationId xmlns:a16="http://schemas.microsoft.com/office/drawing/2014/main" id="{D2CE8555-EB30-4324-BF6E-3321845A4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" y="1776"/>
                <a:ext cx="150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200" b="1">
                    <a:latin typeface=".VnTime" panose="020B7200000000000000" pitchFamily="34" charset="0"/>
                  </a:rPr>
                  <a:t>Ta cã s¬ ®å:</a:t>
                </a:r>
              </a:p>
            </p:txBody>
          </p:sp>
        </p:grpSp>
      </p:grpSp>
      <p:sp>
        <p:nvSpPr>
          <p:cNvPr id="31" name="Text Box 37">
            <a:extLst>
              <a:ext uri="{FF2B5EF4-FFF2-40B4-BE49-F238E27FC236}">
                <a16:creationId xmlns:a16="http://schemas.microsoft.com/office/drawing/2014/main" id="{A0ED2CFA-16CE-46B6-B7AB-BD4C8F62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96" y="453490"/>
            <a:ext cx="10878207" cy="123456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1</a:t>
            </a:r>
            <a:r>
              <a:rPr lang="en-US" altLang="en-US" sz="3200" b="1" dirty="0">
                <a:latin typeface=".VnTime" panose="020B7200000000000000" pitchFamily="34" charset="0"/>
              </a:rPr>
              <a:t>. </a:t>
            </a:r>
            <a:r>
              <a:rPr lang="en-US" altLang="en-US" sz="3200" b="1" dirty="0" err="1">
                <a:latin typeface=".VnTime" panose="020B7200000000000000" pitchFamily="34" charset="0"/>
              </a:rPr>
              <a:t>Tæng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cña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hai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sè</a:t>
            </a:r>
            <a:r>
              <a:rPr lang="en-US" altLang="en-US" sz="3200" b="1" dirty="0">
                <a:latin typeface=".VnTime" panose="020B7200000000000000" pitchFamily="34" charset="0"/>
              </a:rPr>
              <a:t> lµ 333. TØ </a:t>
            </a:r>
            <a:r>
              <a:rPr lang="en-US" altLang="en-US" sz="3200" b="1" dirty="0" err="1">
                <a:latin typeface=".VnTime" panose="020B7200000000000000" pitchFamily="34" charset="0"/>
              </a:rPr>
              <a:t>sè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cña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hai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sè</a:t>
            </a:r>
            <a:r>
              <a:rPr lang="en-US" altLang="en-US" sz="3200" b="1" dirty="0">
                <a:latin typeface=".VnTime" panose="020B7200000000000000" pitchFamily="34" charset="0"/>
              </a:rPr>
              <a:t> ®ã lµ       .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hai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sè</a:t>
            </a:r>
            <a:r>
              <a:rPr lang="en-US" altLang="en-US" sz="3200" b="1" dirty="0">
                <a:latin typeface=".VnTime" panose="020B7200000000000000" pitchFamily="34" charset="0"/>
              </a:rPr>
              <a:t> ®ã.</a:t>
            </a: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8FA3266F-DF78-4672-966F-04B157C1E5CD}"/>
              </a:ext>
            </a:extLst>
          </p:cNvPr>
          <p:cNvGrpSpPr>
            <a:grpSpLocks/>
          </p:cNvGrpSpPr>
          <p:nvPr/>
        </p:nvGrpSpPr>
        <p:grpSpPr bwMode="auto">
          <a:xfrm>
            <a:off x="9015414" y="505030"/>
            <a:ext cx="423863" cy="1025526"/>
            <a:chOff x="2415" y="1490"/>
            <a:chExt cx="267" cy="646"/>
          </a:xfrm>
        </p:grpSpPr>
        <p:sp>
          <p:nvSpPr>
            <p:cNvPr id="33" name="Text Box 39">
              <a:extLst>
                <a:ext uri="{FF2B5EF4-FFF2-40B4-BE49-F238E27FC236}">
                  <a16:creationId xmlns:a16="http://schemas.microsoft.com/office/drawing/2014/main" id="{36233ACA-BECF-4656-87FE-05A9FC5C5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1490"/>
              <a:ext cx="2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34" name="Text Box 40">
              <a:extLst>
                <a:ext uri="{FF2B5EF4-FFF2-40B4-BE49-F238E27FC236}">
                  <a16:creationId xmlns:a16="http://schemas.microsoft.com/office/drawing/2014/main" id="{1AD1D369-2B3F-4B8D-A446-04F53CD4E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5" y="1806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74ED02EA-6C78-4427-906A-42C2DC3A8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" y="180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38" name="Hộp_Văn_Bản 39">
            <a:extLst>
              <a:ext uri="{FF2B5EF4-FFF2-40B4-BE49-F238E27FC236}">
                <a16:creationId xmlns:a16="http://schemas.microsoft.com/office/drawing/2014/main" id="{27F72877-C288-486F-B007-9F28A5D7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478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42426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49A08-0E59-483E-8930-B43AD8975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01"/>
            <a:ext cx="12192000" cy="685800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706B5E6-83E5-4397-A052-3F7E6480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381500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0" u="sng">
                <a:solidFill>
                  <a:srgbClr val="000000"/>
                </a:solidFill>
                <a:latin typeface="VNI-Times" pitchFamily="2" charset="0"/>
              </a:rPr>
              <a:t>Baøi giaûi: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FAFEB30-C88E-43FA-951A-A2CBEC39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71" y="-65201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altLang="en-US" sz="2800" b="1" u="sng" dirty="0">
                <a:solidFill>
                  <a:srgbClr val="FF0000"/>
                </a:solidFill>
                <a:latin typeface="VNI-Times" pitchFamily="2" charset="0"/>
              </a:rPr>
              <a:t> 2:</a:t>
            </a:r>
            <a:r>
              <a:rPr lang="en-US" altLang="en-US" sz="2000" dirty="0">
                <a:latin typeface="VNI-Times" pitchFamily="2" charset="0"/>
              </a:rPr>
              <a:t> </a:t>
            </a:r>
            <a:br>
              <a:rPr lang="en-US" altLang="en-US" sz="2000" dirty="0">
                <a:latin typeface="VNI-Times" pitchFamily="2" charset="0"/>
              </a:rPr>
            </a:br>
            <a:endParaRPr lang="en-US" altLang="en-US" sz="2000" b="1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2A9657-2D2B-4A90-A620-0BFBE7D5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2205412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000000"/>
                </a:solidFill>
                <a:latin typeface="VNI-Times" pitchFamily="2" charset="0"/>
              </a:rPr>
              <a:t>Kho thöù nhaát: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68EFF6-1B35-443B-B585-D0DC5252A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738812"/>
            <a:ext cx="19605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000000"/>
                </a:solidFill>
                <a:latin typeface="VNI-Times" pitchFamily="2" charset="0"/>
              </a:rPr>
              <a:t>Kho thöù hai :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17008711-7F39-48FE-AC70-993B5428E6D4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2791200"/>
            <a:ext cx="1995488" cy="228600"/>
            <a:chOff x="1632" y="1764"/>
            <a:chExt cx="1257" cy="144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EAC739BD-5B56-481E-9FB0-BB4E57C45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953A718F-2DA2-4EF4-9E5D-CAA859E47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23CA66C3-8E23-49B0-9553-96D61609F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53C89BEA-14EB-4615-9D0E-F65309DC1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43047D9-38E0-4A2B-9297-75B3836BA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7B0DE396-7E89-4D78-B9CD-1B1E034DA03D}"/>
              </a:ext>
            </a:extLst>
          </p:cNvPr>
          <p:cNvGrpSpPr>
            <a:grpSpLocks/>
          </p:cNvGrpSpPr>
          <p:nvPr/>
        </p:nvGrpSpPr>
        <p:grpSpPr bwMode="auto">
          <a:xfrm>
            <a:off x="3479800" y="2307012"/>
            <a:ext cx="3013075" cy="228600"/>
            <a:chOff x="1619" y="2187"/>
            <a:chExt cx="1898" cy="144"/>
          </a:xfrm>
        </p:grpSpPr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3D3C5D45-2536-4312-8A15-079A53C96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233DA74B-871E-4991-853F-AE06FCC1F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76D6F46-323C-4D81-AECD-5C61B1031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121706C7-D946-4AAD-A048-117DA5FBB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5A6F5B9D-D822-4E9E-8A6D-1D868DFFD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5947348E-7E65-435A-8A30-6E7F52B31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492E1028-5B1C-4526-B8BE-4830A025F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4">
            <a:extLst>
              <a:ext uri="{FF2B5EF4-FFF2-40B4-BE49-F238E27FC236}">
                <a16:creationId xmlns:a16="http://schemas.microsoft.com/office/drawing/2014/main" id="{89756F2F-7A87-4358-8BD0-88A7D92E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1773612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VNI-Times" pitchFamily="2" charset="0"/>
              </a:rPr>
              <a:t>? </a:t>
            </a:r>
            <a:r>
              <a:rPr lang="en-US" altLang="en-US" sz="2000" b="1">
                <a:solidFill>
                  <a:srgbClr val="000000"/>
                </a:solidFill>
                <a:effectLst/>
                <a:latin typeface="VNI-Times" pitchFamily="2" charset="0"/>
              </a:rPr>
              <a:t>taán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C9E9FF3B-9997-4BBC-AA2D-D8CF203A2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2389562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effectLst/>
                <a:latin typeface="VNI-Times" pitchFamily="2" charset="0"/>
              </a:rPr>
              <a:t>125</a:t>
            </a:r>
            <a:r>
              <a:rPr lang="en-US" altLang="en-US" sz="2000" b="1">
                <a:solidFill>
                  <a:schemeClr val="folHlink"/>
                </a:solidFill>
                <a:latin typeface="VNI-Times" pitchFamily="2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effectLst/>
                <a:latin typeface="VNI-Times" pitchFamily="2" charset="0"/>
              </a:rPr>
              <a:t>taán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C4CC4167-9ABF-4F19-852F-46BD0E7A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535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i="1" u="sng" dirty="0">
                <a:solidFill>
                  <a:srgbClr val="000000"/>
                </a:solidFill>
                <a:effectLst/>
                <a:latin typeface="VNI-Times" pitchFamily="2" charset="0"/>
              </a:rPr>
              <a:t>Ta </a:t>
            </a:r>
            <a:r>
              <a:rPr lang="en-US" altLang="en-US" sz="2400" b="1" i="1" u="sng" dirty="0" err="1">
                <a:solidFill>
                  <a:srgbClr val="000000"/>
                </a:solidFill>
                <a:effectLst/>
                <a:latin typeface="VNI-Times" pitchFamily="2" charset="0"/>
              </a:rPr>
              <a:t>coù</a:t>
            </a:r>
            <a:r>
              <a:rPr lang="en-US" altLang="en-US" sz="2400" b="1" i="1" u="sng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i="1" u="sng" dirty="0" err="1">
                <a:solidFill>
                  <a:srgbClr val="000000"/>
                </a:solidFill>
                <a:effectLst/>
                <a:latin typeface="VNI-Times" pitchFamily="2" charset="0"/>
              </a:rPr>
              <a:t>sô</a:t>
            </a:r>
            <a:r>
              <a:rPr lang="en-US" altLang="en-US" sz="2400" b="1" i="1" u="sng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i="1" u="sng" dirty="0" err="1">
                <a:solidFill>
                  <a:srgbClr val="000000"/>
                </a:solidFill>
                <a:effectLst/>
                <a:latin typeface="VNI-Times" pitchFamily="2" charset="0"/>
              </a:rPr>
              <a:t>ñoà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:</a:t>
            </a: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E87DBBA9-9A8B-4351-8237-6DFE50FF2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2459412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AC904D74-ADB5-43BA-AAB7-E09C4A996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2459412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2D769EF3-BD79-4A20-8B27-FDDDC80A3823}"/>
              </a:ext>
            </a:extLst>
          </p:cNvPr>
          <p:cNvSpPr>
            <a:spLocks/>
          </p:cNvSpPr>
          <p:nvPr/>
        </p:nvSpPr>
        <p:spPr bwMode="auto">
          <a:xfrm>
            <a:off x="3500438" y="2154612"/>
            <a:ext cx="2951162" cy="158750"/>
          </a:xfrm>
          <a:custGeom>
            <a:avLst/>
            <a:gdLst>
              <a:gd name="T0" fmla="*/ 0 w 1248"/>
              <a:gd name="T1" fmla="*/ 144 h 144"/>
              <a:gd name="T2" fmla="*/ 624 w 1248"/>
              <a:gd name="T3" fmla="*/ 0 h 144"/>
              <a:gd name="T4" fmla="*/ 1248 w 1248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C8683E82-F276-4394-8917-BA2EC730D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3069012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VNI-Times" pitchFamily="2" charset="0"/>
              </a:rPr>
              <a:t>? </a:t>
            </a:r>
            <a:r>
              <a:rPr lang="en-US" altLang="en-US" sz="2000" b="1">
                <a:solidFill>
                  <a:srgbClr val="000000"/>
                </a:solidFill>
                <a:effectLst/>
                <a:latin typeface="VNI-Times" pitchFamily="2" charset="0"/>
              </a:rPr>
              <a:t>taán</a:t>
            </a: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91BBF3BB-9B89-42CA-BBC1-21B149FEB21D}"/>
              </a:ext>
            </a:extLst>
          </p:cNvPr>
          <p:cNvSpPr>
            <a:spLocks/>
          </p:cNvSpPr>
          <p:nvPr/>
        </p:nvSpPr>
        <p:spPr bwMode="auto">
          <a:xfrm>
            <a:off x="3479800" y="3034087"/>
            <a:ext cx="1976438" cy="111125"/>
          </a:xfrm>
          <a:custGeom>
            <a:avLst/>
            <a:gdLst>
              <a:gd name="T0" fmla="*/ 0 w 1872"/>
              <a:gd name="T1" fmla="*/ 0 h 96"/>
              <a:gd name="T2" fmla="*/ 960 w 1872"/>
              <a:gd name="T3" fmla="*/ 96 h 96"/>
              <a:gd name="T4" fmla="*/ 1872 w 187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96">
                <a:moveTo>
                  <a:pt x="0" y="0"/>
                </a:moveTo>
                <a:cubicBezTo>
                  <a:pt x="324" y="48"/>
                  <a:pt x="648" y="96"/>
                  <a:pt x="960" y="96"/>
                </a:cubicBezTo>
                <a:cubicBezTo>
                  <a:pt x="1272" y="96"/>
                  <a:pt x="1572" y="48"/>
                  <a:pt x="1872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32">
            <a:extLst>
              <a:ext uri="{FF2B5EF4-FFF2-40B4-BE49-F238E27FC236}">
                <a16:creationId xmlns:a16="http://schemas.microsoft.com/office/drawing/2014/main" id="{F973423D-3B45-4E0A-9F3B-DEC1D7CB71E4}"/>
              </a:ext>
            </a:extLst>
          </p:cNvPr>
          <p:cNvSpPr>
            <a:spLocks/>
          </p:cNvSpPr>
          <p:nvPr/>
        </p:nvSpPr>
        <p:spPr bwMode="auto">
          <a:xfrm>
            <a:off x="6732588" y="2065712"/>
            <a:ext cx="144462" cy="1054100"/>
          </a:xfrm>
          <a:prstGeom prst="rightBrace">
            <a:avLst>
              <a:gd name="adj1" fmla="val 60806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D4AE2791-63FE-4174-BA52-9F97BC24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757987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VNI-Times" pitchFamily="2" charset="0"/>
              </a:rPr>
              <a:t>3 + 2  =</a:t>
            </a:r>
            <a:r>
              <a:rPr lang="en-US" altLang="en-US" sz="24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NI-Times" pitchFamily="2" charset="0"/>
              </a:rPr>
              <a:t>5</a:t>
            </a:r>
            <a:r>
              <a:rPr lang="en-US" altLang="en-US" sz="24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NI-Times" pitchFamily="2" charset="0"/>
              </a:rPr>
              <a:t>(</a:t>
            </a:r>
            <a:r>
              <a:rPr lang="en-US" altLang="en-US" sz="2400" b="1" dirty="0" err="1">
                <a:solidFill>
                  <a:srgbClr val="000000"/>
                </a:solidFill>
                <a:latin typeface="VNI-Times" pitchFamily="2" charset="0"/>
              </a:rPr>
              <a:t>phaàn</a:t>
            </a:r>
            <a:r>
              <a:rPr lang="en-US" altLang="en-US" sz="2400" b="1" dirty="0">
                <a:solidFill>
                  <a:srgbClr val="000000"/>
                </a:solidFill>
                <a:latin typeface="VNI-Times" pitchFamily="2" charset="0"/>
              </a:rPr>
              <a:t>)</a:t>
            </a: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F6817F91-D4C2-4D76-AAB1-5DCD761E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373812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effectLst/>
                <a:latin typeface="VNI-Times" pitchFamily="2" charset="0"/>
              </a:rPr>
              <a:t>Toång soá phaàn baèng nhau:</a:t>
            </a: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EE4E387D-796B-482D-8288-BD4BE7F1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4516812"/>
            <a:ext cx="32369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VNI-Times" pitchFamily="2" charset="0"/>
              </a:rPr>
              <a:t>125 : 5 x 3  =</a:t>
            </a:r>
            <a:r>
              <a:rPr lang="en-US" altLang="en-US" sz="2400" b="1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VNI-Times" pitchFamily="2" charset="0"/>
              </a:rPr>
              <a:t>75 (taán)</a:t>
            </a: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6F38E046-1987-4D1E-A8C4-FBB5109D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35812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Soá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thoùc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ôû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kho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thöù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nhaát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laø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: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53139240-D6D7-4707-95CF-11FE2977C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355012"/>
            <a:ext cx="30845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VNI-Times" pitchFamily="2" charset="0"/>
              </a:rPr>
              <a:t>125 - 75 = 50</a:t>
            </a:r>
            <a:r>
              <a:rPr lang="en-US" altLang="en-US" sz="2400" b="1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effectLst/>
                <a:latin typeface="VNI-Times" pitchFamily="2" charset="0"/>
              </a:rPr>
              <a:t>(taán)</a:t>
            </a: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940639AA-53C5-436C-B75E-22F6DD46D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97812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Soá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thoùc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ôû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kho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thöù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effectLst/>
                <a:latin typeface="VNI-Times" pitchFamily="2" charset="0"/>
              </a:rPr>
              <a:t>laø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VNI-Times" pitchFamily="2" charset="0"/>
              </a:rPr>
              <a:t>:</a:t>
            </a: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0F93AF61-D61F-4382-9814-8921DE0B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36012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00"/>
                </a:solidFill>
                <a:effectLst/>
                <a:latin typeface="VNI-Times" pitchFamily="2" charset="0"/>
              </a:rPr>
              <a:t>Ñaùp soá: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08FBCD26-9AB8-4C25-B90F-C2A7C996D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36012"/>
            <a:ext cx="396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000000"/>
                </a:solidFill>
                <a:latin typeface="VNI-Times" pitchFamily="2" charset="0"/>
              </a:rPr>
              <a:t> Kho 1:   75taán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  </a:t>
            </a:r>
            <a:b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NI-Times" pitchFamily="2" charset="0"/>
              </a:rPr>
              <a:t>Kho 2:   50</a:t>
            </a:r>
            <a:r>
              <a:rPr lang="en-US" altLang="en-US" sz="24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VNI-Times" pitchFamily="2" charset="0"/>
              </a:rPr>
              <a:t>taán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D075C49A-8533-441B-83FD-2669A1529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39" y="-65201"/>
            <a:ext cx="11219986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rgbClr val="FF0000"/>
                </a:solidFill>
                <a:effectLst/>
                <a:latin typeface="VNI-Times" pitchFamily="2" charset="0"/>
              </a:rPr>
              <a:t>        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Hai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kho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chöùa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125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taán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thoùc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trong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ñoù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soá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thoùc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ôû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kho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thöù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nhaát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baèng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    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soá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thoùc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ôû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kho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thöù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hai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Hoûi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moãi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kho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chöùa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bao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nhieâu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taán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effectLst/>
                <a:latin typeface="VNI-Times" pitchFamily="2" charset="0"/>
              </a:rPr>
              <a:t>thoùc</a:t>
            </a:r>
            <a:r>
              <a:rPr lang="en-US" altLang="en-US" sz="3200" b="0" dirty="0">
                <a:solidFill>
                  <a:schemeClr val="tx1"/>
                </a:solidFill>
                <a:effectLst/>
                <a:latin typeface="VNI-Times" pitchFamily="2" charset="0"/>
              </a:rPr>
              <a:t> ?</a:t>
            </a:r>
            <a:endParaRPr lang="en-US" altLang="en-US" sz="2400" b="0" dirty="0">
              <a:solidFill>
                <a:schemeClr val="tx1"/>
              </a:solidFill>
              <a:effectLst/>
              <a:latin typeface="VNI-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2">
                <a:extLst>
                  <a:ext uri="{FF2B5EF4-FFF2-40B4-BE49-F238E27FC236}">
                    <a16:creationId xmlns:a16="http://schemas.microsoft.com/office/drawing/2014/main" id="{4EE7F5D7-5406-4F1B-8298-669F26417266}"/>
                  </a:ext>
                </a:extLst>
              </p:cNvPr>
              <p:cNvSpPr txBox="1"/>
              <p:nvPr/>
            </p:nvSpPr>
            <p:spPr bwMode="auto">
              <a:xfrm>
                <a:off x="1782390" y="355486"/>
                <a:ext cx="296862" cy="793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Object 42">
                <a:extLst>
                  <a:ext uri="{FF2B5EF4-FFF2-40B4-BE49-F238E27FC236}">
                    <a16:creationId xmlns:a16="http://schemas.microsoft.com/office/drawing/2014/main" id="{4EE7F5D7-5406-4F1B-8298-669F2641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390" y="355486"/>
                <a:ext cx="296862" cy="793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7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23" grpId="0"/>
      <p:bldP spid="24" grpId="0"/>
      <p:bldP spid="25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49A08-0E59-483E-8930-B43AD8975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13592612-F9DC-49B3-AFA6-3C9DD2DE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45" y="104775"/>
            <a:ext cx="101722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32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2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Tæng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b»ng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lín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nhÊt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cã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ch</a:t>
            </a:r>
            <a:r>
              <a:rPr lang="en-US" altLang="en-US" sz="3200" dirty="0">
                <a:latin typeface=".VnTime" panose="020B7200000000000000" pitchFamily="34" charset="0"/>
              </a:rPr>
              <a:t>÷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. TØ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cña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®ã lµ      .</a:t>
            </a:r>
            <a:r>
              <a:rPr lang="en-US" altLang="en-US" sz="3200" dirty="0" err="1">
                <a:latin typeface=".VnTime" panose="020B7200000000000000" pitchFamily="34" charset="0"/>
              </a:rPr>
              <a:t>T×m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®ã?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9">
                <a:extLst>
                  <a:ext uri="{FF2B5EF4-FFF2-40B4-BE49-F238E27FC236}">
                    <a16:creationId xmlns:a16="http://schemas.microsoft.com/office/drawing/2014/main" id="{0DABDD0D-F9F6-4E32-A53D-7E222695A506}"/>
                  </a:ext>
                </a:extLst>
              </p:cNvPr>
              <p:cNvSpPr txBox="1"/>
              <p:nvPr/>
            </p:nvSpPr>
            <p:spPr bwMode="auto">
              <a:xfrm>
                <a:off x="2306638" y="665163"/>
                <a:ext cx="24130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Object 9">
                <a:extLst>
                  <a:ext uri="{FF2B5EF4-FFF2-40B4-BE49-F238E27FC236}">
                    <a16:creationId xmlns:a16="http://schemas.microsoft.com/office/drawing/2014/main" id="{0DABDD0D-F9F6-4E32-A53D-7E222695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6638" y="665163"/>
                <a:ext cx="241300" cy="622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2">
            <a:extLst>
              <a:ext uri="{FF2B5EF4-FFF2-40B4-BE49-F238E27FC236}">
                <a16:creationId xmlns:a16="http://schemas.microsoft.com/office/drawing/2014/main" id="{666D8845-1406-4B18-A97E-FAC74C94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370" y="165937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VNI-Souvir" pitchFamily="2" charset="0"/>
              </a:rPr>
              <a:t>CHOÏN ÑAÙP AÙN ÑUÙNG</a:t>
            </a: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DA369734-ADC2-4EB6-A975-CDE9A040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813050"/>
            <a:ext cx="1608138" cy="15525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4537D345-D683-40F9-86B5-49380F0C7596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4868863"/>
            <a:ext cx="3810000" cy="1160462"/>
            <a:chOff x="1392" y="2928"/>
            <a:chExt cx="585" cy="731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620A8950-658E-4A26-9B7B-0C7E3C7ECD2B}"/>
                </a:ext>
              </a:extLst>
            </p:cNvPr>
            <p:cNvSpPr txBox="1"/>
            <p:nvPr/>
          </p:nvSpPr>
          <p:spPr bwMode="auto">
            <a:xfrm>
              <a:off x="1824" y="3012"/>
              <a:ext cx="153" cy="2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rmAutofit/>
            </a:bodyPr>
            <a:lstStyle/>
            <a:p>
              <a:endParaRPr lang="en-US"/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1BB9B3B7-F94B-454A-AD38-46A582EDC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928"/>
              <a:ext cx="432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. Soá beù laø:  45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     Soá lôùn laø: 50</a:t>
              </a:r>
              <a:endParaRPr lang="en-US" alt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C6272B36-5BDE-47CA-A55C-8775BB745C3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835525"/>
            <a:ext cx="3962400" cy="1160463"/>
            <a:chOff x="3408" y="3168"/>
            <a:chExt cx="559" cy="731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1D2E063E-A512-485B-8455-89D3D738966B}"/>
                </a:ext>
              </a:extLst>
            </p:cNvPr>
            <p:cNvSpPr txBox="1"/>
            <p:nvPr/>
          </p:nvSpPr>
          <p:spPr bwMode="auto">
            <a:xfrm>
              <a:off x="3814" y="3265"/>
              <a:ext cx="153" cy="2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rmAutofit/>
            </a:bodyPr>
            <a:lstStyle/>
            <a:p>
              <a:endParaRPr lang="en-US"/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86639554-A209-4EF2-9C37-18857D8B3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168"/>
              <a:ext cx="432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. Soá beù laø:  15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     Soá lôùn laø: 84</a:t>
              </a:r>
              <a:endParaRPr lang="en-US" alt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" name="Rectangle 21">
            <a:extLst>
              <a:ext uri="{FF2B5EF4-FFF2-40B4-BE49-F238E27FC236}">
                <a16:creationId xmlns:a16="http://schemas.microsoft.com/office/drawing/2014/main" id="{E866CD73-3598-4260-B8E1-1917717A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752725"/>
            <a:ext cx="8305800" cy="3663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9E288369-7089-4178-878E-890A25751709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3276600"/>
            <a:ext cx="4876800" cy="1160463"/>
            <a:chOff x="3120" y="2064"/>
            <a:chExt cx="562" cy="731"/>
          </a:xfrm>
        </p:grpSpPr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42A79149-F6C4-4FB1-A5B5-B9F9E0BAC0A8}"/>
                </a:ext>
              </a:extLst>
            </p:cNvPr>
            <p:cNvSpPr txBox="1"/>
            <p:nvPr/>
          </p:nvSpPr>
          <p:spPr bwMode="auto">
            <a:xfrm>
              <a:off x="3529" y="2144"/>
              <a:ext cx="153" cy="2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rmAutofit/>
            </a:bodyPr>
            <a:lstStyle/>
            <a:p>
              <a:endParaRPr lang="en-US"/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5C253267-9984-469C-B892-AC8655D4B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064"/>
              <a:ext cx="33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. Soá beù laø:  44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     Soá lôùn laø: 55</a:t>
              </a:r>
              <a:endParaRPr lang="en-US" alt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D4C07489-9C90-4174-AA8F-DBBD353AC3F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3321050"/>
            <a:ext cx="5105400" cy="1801813"/>
            <a:chOff x="1488" y="2112"/>
            <a:chExt cx="624" cy="1141"/>
          </a:xfrm>
        </p:grpSpPr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33ADC725-A1D8-4579-BC76-8DD434872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VNI-Times" pitchFamily="2" charset="0"/>
                </a:rPr>
                <a:t>A.</a:t>
              </a: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 Soá beù laø:  11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00"/>
                  </a:solidFill>
                  <a:latin typeface="VNI-Times" pitchFamily="2" charset="0"/>
                </a:rPr>
                <a:t>     Soá lôùn laø: 88</a:t>
              </a:r>
            </a:p>
            <a:p>
              <a:pPr algn="just"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6402D6C6-F9DD-412F-968E-E1AC3DF33FF3}"/>
                </a:ext>
              </a:extLst>
            </p:cNvPr>
            <p:cNvSpPr txBox="1"/>
            <p:nvPr/>
          </p:nvSpPr>
          <p:spPr bwMode="auto">
            <a:xfrm>
              <a:off x="1908" y="2132"/>
              <a:ext cx="204" cy="4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rm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47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49A08-0E59-483E-8930-B43AD8975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13592612-F9DC-49B3-AFA6-3C9DD2DE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32" y="38296"/>
            <a:ext cx="101722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3200" b="1" u="sng" dirty="0" err="1">
                <a:latin typeface=".VnTime" panose="020B7200000000000000" pitchFamily="34" charset="0"/>
              </a:rPr>
              <a:t>Bµi</a:t>
            </a:r>
            <a:r>
              <a:rPr lang="en-US" altLang="en-US" sz="3200" b="1" u="sng" dirty="0">
                <a:latin typeface=".VnTime" panose="020B7200000000000000" pitchFamily="34" charset="0"/>
              </a:rPr>
              <a:t> 3</a:t>
            </a:r>
            <a:r>
              <a:rPr lang="en-US" altLang="en-US" sz="3200" b="1" dirty="0">
                <a:latin typeface=".VnTime" panose="020B7200000000000000" pitchFamily="34" charset="0"/>
              </a:rPr>
              <a:t>: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Tæng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b»ng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lín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nhÊt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cã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ch</a:t>
            </a:r>
            <a:r>
              <a:rPr lang="en-US" altLang="en-US" sz="3200" dirty="0">
                <a:latin typeface=".VnTime" panose="020B7200000000000000" pitchFamily="34" charset="0"/>
              </a:rPr>
              <a:t>÷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. TØ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cña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®ã lµ      .</a:t>
            </a:r>
            <a:r>
              <a:rPr lang="en-US" altLang="en-US" sz="3200" dirty="0" err="1">
                <a:latin typeface=".VnTime" panose="020B7200000000000000" pitchFamily="34" charset="0"/>
              </a:rPr>
              <a:t>T×m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hai</a:t>
            </a:r>
            <a:r>
              <a:rPr lang="en-US" altLang="en-US" sz="3200" dirty="0"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latin typeface=".VnTime" panose="020B7200000000000000" pitchFamily="34" charset="0"/>
              </a:rPr>
              <a:t>sè</a:t>
            </a:r>
            <a:r>
              <a:rPr lang="en-US" altLang="en-US" sz="3200" dirty="0">
                <a:latin typeface=".VnTime" panose="020B7200000000000000" pitchFamily="34" charset="0"/>
              </a:rPr>
              <a:t> ®ã?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9">
                <a:extLst>
                  <a:ext uri="{FF2B5EF4-FFF2-40B4-BE49-F238E27FC236}">
                    <a16:creationId xmlns:a16="http://schemas.microsoft.com/office/drawing/2014/main" id="{0DABDD0D-F9F6-4E32-A53D-7E222695A506}"/>
                  </a:ext>
                </a:extLst>
              </p:cNvPr>
              <p:cNvSpPr txBox="1"/>
              <p:nvPr/>
            </p:nvSpPr>
            <p:spPr bwMode="auto">
              <a:xfrm>
                <a:off x="2306638" y="665163"/>
                <a:ext cx="24130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Object 9">
                <a:extLst>
                  <a:ext uri="{FF2B5EF4-FFF2-40B4-BE49-F238E27FC236}">
                    <a16:creationId xmlns:a16="http://schemas.microsoft.com/office/drawing/2014/main" id="{0DABDD0D-F9F6-4E32-A53D-7E222695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6638" y="665163"/>
                <a:ext cx="241300" cy="622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4">
            <a:extLst>
              <a:ext uri="{FF2B5EF4-FFF2-40B4-BE49-F238E27FC236}">
                <a16:creationId xmlns:a16="http://schemas.microsoft.com/office/drawing/2014/main" id="{B875CA24-3CE5-4346-B06F-91FC454B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7" y="1016762"/>
            <a:ext cx="2554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800" u="sng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gi¶i</a:t>
            </a: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BB38D13B-7A2A-4300-939E-469BB2FB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4" y="1563456"/>
            <a:ext cx="7640911" cy="17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nhÊt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ch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÷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lµ: 99,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tæng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lµ 99.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u="sng" dirty="0">
                <a:solidFill>
                  <a:srgbClr val="000000"/>
                </a:solidFill>
                <a:latin typeface=".VnTime" panose="020B7200000000000000" pitchFamily="34" charset="0"/>
              </a:rPr>
              <a:t>Ta </a:t>
            </a:r>
            <a:r>
              <a:rPr lang="en-US" altLang="en-US" sz="2000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000" u="sng" dirty="0">
                <a:solidFill>
                  <a:srgbClr val="000000"/>
                </a:solidFill>
                <a:latin typeface=".VnTime" panose="020B7200000000000000" pitchFamily="34" charset="0"/>
              </a:rPr>
              <a:t> s¬ ®å</a:t>
            </a:r>
            <a:r>
              <a: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</a:t>
            </a:r>
            <a:r>
              <a:rPr lang="en-US" altLang="en-US" sz="20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</a:t>
            </a:r>
            <a:r>
              <a:rPr lang="en-US" altLang="en-US" sz="20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dirty="0">
                <a:solidFill>
                  <a:srgbClr val="0000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FBB8DD9F-3190-4399-B83B-95DCA0378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1416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C4FA2ECC-FB7E-40F5-AF56-1FE8CF28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5085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B86E0974-6011-4001-9C19-C322AA4E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393843"/>
            <a:ext cx="775838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Tæng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lµ: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          4 + 5 = 9 (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)</a:t>
            </a:r>
          </a:p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lµ: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        99 : 9 x 4 = 44</a:t>
            </a:r>
          </a:p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lµ: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         99 – 44 = 55</a:t>
            </a:r>
          </a:p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           </a:t>
            </a:r>
            <a:r>
              <a:rPr lang="en-US" altLang="en-US" sz="2400" u="sng" dirty="0">
                <a:solidFill>
                  <a:srgbClr val="000000"/>
                </a:solidFill>
                <a:latin typeface=".VnTime" panose="020B7200000000000000" pitchFamily="34" charset="0"/>
              </a:rPr>
              <a:t>§¸p </a:t>
            </a:r>
            <a:r>
              <a:rPr lang="en-US" altLang="en-US" sz="2400" u="sng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:  44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              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:  55</a:t>
            </a:r>
            <a:endParaRPr lang="en-US" altLang="en-US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132BAA7C-7192-4872-952E-995DB5BEAC86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017481"/>
            <a:ext cx="3455987" cy="1595437"/>
            <a:chOff x="2245" y="1152"/>
            <a:chExt cx="2177" cy="1005"/>
          </a:xfrm>
        </p:grpSpPr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E1B2ECD4-C995-4674-81B8-25C3B57BA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3" y="1152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0DB4E7F1-C3C7-4EB9-B0CF-84CC0C0FA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926"/>
              <a:ext cx="20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286F979F-8CC2-4D44-8D25-3333B9227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570"/>
              <a:ext cx="10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alt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9D4EEEF7-88F5-489D-843A-F471D0A62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1479"/>
              <a:ext cx="1279" cy="90"/>
              <a:chOff x="1519" y="2160"/>
              <a:chExt cx="1279" cy="90"/>
            </a:xfrm>
          </p:grpSpPr>
          <p:grpSp>
            <p:nvGrpSpPr>
              <p:cNvPr id="72" name="Group 14">
                <a:extLst>
                  <a:ext uri="{FF2B5EF4-FFF2-40B4-BE49-F238E27FC236}">
                    <a16:creationId xmlns:a16="http://schemas.microsoft.com/office/drawing/2014/main" id="{5E93DA96-5977-404C-9DEE-549613AD18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9" y="2160"/>
                <a:ext cx="326" cy="90"/>
                <a:chOff x="1474" y="3249"/>
                <a:chExt cx="326" cy="91"/>
              </a:xfrm>
            </p:grpSpPr>
            <p:sp>
              <p:nvSpPr>
                <p:cNvPr id="85" name="Line 15">
                  <a:extLst>
                    <a:ext uri="{FF2B5EF4-FFF2-40B4-BE49-F238E27FC236}">
                      <a16:creationId xmlns:a16="http://schemas.microsoft.com/office/drawing/2014/main" id="{5FD4C998-282E-495B-9021-4B18210E6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">
                  <a:extLst>
                    <a:ext uri="{FF2B5EF4-FFF2-40B4-BE49-F238E27FC236}">
                      <a16:creationId xmlns:a16="http://schemas.microsoft.com/office/drawing/2014/main" id="{B82D12D6-F1E5-4D1E-9415-D8AB189AD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7">
                  <a:extLst>
                    <a:ext uri="{FF2B5EF4-FFF2-40B4-BE49-F238E27FC236}">
                      <a16:creationId xmlns:a16="http://schemas.microsoft.com/office/drawing/2014/main" id="{AECDD671-ED9E-4B72-AF3B-8C0E3964B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8">
                <a:extLst>
                  <a:ext uri="{FF2B5EF4-FFF2-40B4-BE49-F238E27FC236}">
                    <a16:creationId xmlns:a16="http://schemas.microsoft.com/office/drawing/2014/main" id="{84AD62EE-C0FD-48D7-9B79-51D6DBBA1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160"/>
                <a:ext cx="326" cy="90"/>
                <a:chOff x="1474" y="3249"/>
                <a:chExt cx="326" cy="91"/>
              </a:xfrm>
            </p:grpSpPr>
            <p:sp>
              <p:nvSpPr>
                <p:cNvPr id="82" name="Line 19">
                  <a:extLst>
                    <a:ext uri="{FF2B5EF4-FFF2-40B4-BE49-F238E27FC236}">
                      <a16:creationId xmlns:a16="http://schemas.microsoft.com/office/drawing/2014/main" id="{9732A4B1-CE39-4D78-9741-8B8F0822D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">
                  <a:extLst>
                    <a:ext uri="{FF2B5EF4-FFF2-40B4-BE49-F238E27FC236}">
                      <a16:creationId xmlns:a16="http://schemas.microsoft.com/office/drawing/2014/main" id="{933C4866-C574-49E2-8200-7A2B54335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1">
                  <a:extLst>
                    <a:ext uri="{FF2B5EF4-FFF2-40B4-BE49-F238E27FC236}">
                      <a16:creationId xmlns:a16="http://schemas.microsoft.com/office/drawing/2014/main" id="{C3351700-0D77-4BBE-B76D-B595BF129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2">
                <a:extLst>
                  <a:ext uri="{FF2B5EF4-FFF2-40B4-BE49-F238E27FC236}">
                    <a16:creationId xmlns:a16="http://schemas.microsoft.com/office/drawing/2014/main" id="{801DB21F-9B5F-4DD7-9A97-008428EC03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4" y="2160"/>
                <a:ext cx="326" cy="90"/>
                <a:chOff x="1474" y="3249"/>
                <a:chExt cx="326" cy="91"/>
              </a:xfrm>
            </p:grpSpPr>
            <p:sp>
              <p:nvSpPr>
                <p:cNvPr id="79" name="Line 23">
                  <a:extLst>
                    <a:ext uri="{FF2B5EF4-FFF2-40B4-BE49-F238E27FC236}">
                      <a16:creationId xmlns:a16="http://schemas.microsoft.com/office/drawing/2014/main" id="{857E4E88-E4FD-43BE-A351-3542CF164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4">
                  <a:extLst>
                    <a:ext uri="{FF2B5EF4-FFF2-40B4-BE49-F238E27FC236}">
                      <a16:creationId xmlns:a16="http://schemas.microsoft.com/office/drawing/2014/main" id="{470E4CAD-F9D2-4E2F-9F97-810AF3E92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5">
                  <a:extLst>
                    <a:ext uri="{FF2B5EF4-FFF2-40B4-BE49-F238E27FC236}">
                      <a16:creationId xmlns:a16="http://schemas.microsoft.com/office/drawing/2014/main" id="{78C26502-285D-49DD-B21B-5745994AE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6">
                <a:extLst>
                  <a:ext uri="{FF2B5EF4-FFF2-40B4-BE49-F238E27FC236}">
                    <a16:creationId xmlns:a16="http://schemas.microsoft.com/office/drawing/2014/main" id="{39757E45-8E5B-4335-991E-9C0B3D8F3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2" y="2160"/>
                <a:ext cx="326" cy="90"/>
                <a:chOff x="1474" y="3249"/>
                <a:chExt cx="326" cy="91"/>
              </a:xfrm>
            </p:grpSpPr>
            <p:sp>
              <p:nvSpPr>
                <p:cNvPr id="76" name="Line 27">
                  <a:extLst>
                    <a:ext uri="{FF2B5EF4-FFF2-40B4-BE49-F238E27FC236}">
                      <a16:creationId xmlns:a16="http://schemas.microsoft.com/office/drawing/2014/main" id="{848FD502-DDA3-4D48-BB10-509013CBA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28">
                  <a:extLst>
                    <a:ext uri="{FF2B5EF4-FFF2-40B4-BE49-F238E27FC236}">
                      <a16:creationId xmlns:a16="http://schemas.microsoft.com/office/drawing/2014/main" id="{ED732B6E-F1F7-40CB-8F77-24EDD5342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9">
                  <a:extLst>
                    <a:ext uri="{FF2B5EF4-FFF2-40B4-BE49-F238E27FC236}">
                      <a16:creationId xmlns:a16="http://schemas.microsoft.com/office/drawing/2014/main" id="{B31C2353-15BB-4912-B599-B8E1B5CD8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B085C57-5357-43ED-B8E0-0206FE781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1751"/>
              <a:ext cx="1279" cy="90"/>
              <a:chOff x="1519" y="2160"/>
              <a:chExt cx="1279" cy="90"/>
            </a:xfrm>
          </p:grpSpPr>
          <p:grpSp>
            <p:nvGrpSpPr>
              <p:cNvPr id="56" name="Group 31">
                <a:extLst>
                  <a:ext uri="{FF2B5EF4-FFF2-40B4-BE49-F238E27FC236}">
                    <a16:creationId xmlns:a16="http://schemas.microsoft.com/office/drawing/2014/main" id="{98DB1197-A4E5-45BA-A3DC-5AEEB7EED4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9" y="2160"/>
                <a:ext cx="326" cy="90"/>
                <a:chOff x="1474" y="3249"/>
                <a:chExt cx="326" cy="91"/>
              </a:xfrm>
            </p:grpSpPr>
            <p:sp>
              <p:nvSpPr>
                <p:cNvPr id="69" name="Line 32">
                  <a:extLst>
                    <a:ext uri="{FF2B5EF4-FFF2-40B4-BE49-F238E27FC236}">
                      <a16:creationId xmlns:a16="http://schemas.microsoft.com/office/drawing/2014/main" id="{89DC9549-5B83-4710-9638-4495BF771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33">
                  <a:extLst>
                    <a:ext uri="{FF2B5EF4-FFF2-40B4-BE49-F238E27FC236}">
                      <a16:creationId xmlns:a16="http://schemas.microsoft.com/office/drawing/2014/main" id="{5B8948F3-F1FF-4F01-8D36-B0B4DEDED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34">
                  <a:extLst>
                    <a:ext uri="{FF2B5EF4-FFF2-40B4-BE49-F238E27FC236}">
                      <a16:creationId xmlns:a16="http://schemas.microsoft.com/office/drawing/2014/main" id="{FE4C358A-F41D-4222-BB32-078059632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35">
                <a:extLst>
                  <a:ext uri="{FF2B5EF4-FFF2-40B4-BE49-F238E27FC236}">
                    <a16:creationId xmlns:a16="http://schemas.microsoft.com/office/drawing/2014/main" id="{50208BF5-5B76-4CE2-812E-EF998A3F2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160"/>
                <a:ext cx="326" cy="90"/>
                <a:chOff x="1474" y="3249"/>
                <a:chExt cx="326" cy="91"/>
              </a:xfrm>
            </p:grpSpPr>
            <p:sp>
              <p:nvSpPr>
                <p:cNvPr id="66" name="Line 36">
                  <a:extLst>
                    <a:ext uri="{FF2B5EF4-FFF2-40B4-BE49-F238E27FC236}">
                      <a16:creationId xmlns:a16="http://schemas.microsoft.com/office/drawing/2014/main" id="{3531AC3B-FF34-4B16-A953-CBBF5819D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7">
                  <a:extLst>
                    <a:ext uri="{FF2B5EF4-FFF2-40B4-BE49-F238E27FC236}">
                      <a16:creationId xmlns:a16="http://schemas.microsoft.com/office/drawing/2014/main" id="{7F809B98-67E4-4457-9B51-1A6D1BEA7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8">
                  <a:extLst>
                    <a:ext uri="{FF2B5EF4-FFF2-40B4-BE49-F238E27FC236}">
                      <a16:creationId xmlns:a16="http://schemas.microsoft.com/office/drawing/2014/main" id="{756CDA9C-B64F-4657-8C6E-C4F4E9B60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39">
                <a:extLst>
                  <a:ext uri="{FF2B5EF4-FFF2-40B4-BE49-F238E27FC236}">
                    <a16:creationId xmlns:a16="http://schemas.microsoft.com/office/drawing/2014/main" id="{F67D15EA-E716-4D31-9CBE-E4CA76DB3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4" y="2160"/>
                <a:ext cx="326" cy="90"/>
                <a:chOff x="1474" y="3249"/>
                <a:chExt cx="326" cy="91"/>
              </a:xfrm>
            </p:grpSpPr>
            <p:sp>
              <p:nvSpPr>
                <p:cNvPr id="63" name="Line 40">
                  <a:extLst>
                    <a:ext uri="{FF2B5EF4-FFF2-40B4-BE49-F238E27FC236}">
                      <a16:creationId xmlns:a16="http://schemas.microsoft.com/office/drawing/2014/main" id="{6545D5B5-7A8B-40FB-B9A7-D8C032D79E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41">
                  <a:extLst>
                    <a:ext uri="{FF2B5EF4-FFF2-40B4-BE49-F238E27FC236}">
                      <a16:creationId xmlns:a16="http://schemas.microsoft.com/office/drawing/2014/main" id="{D5046E70-935B-43DB-9CDA-AB989513F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>
                  <a:extLst>
                    <a:ext uri="{FF2B5EF4-FFF2-40B4-BE49-F238E27FC236}">
                      <a16:creationId xmlns:a16="http://schemas.microsoft.com/office/drawing/2014/main" id="{1A433481-F634-4467-9843-9D388D525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id="{7E335CBA-727D-40FA-AF44-DF31561F5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2" y="2160"/>
                <a:ext cx="326" cy="90"/>
                <a:chOff x="1474" y="3249"/>
                <a:chExt cx="326" cy="91"/>
              </a:xfrm>
            </p:grpSpPr>
            <p:sp>
              <p:nvSpPr>
                <p:cNvPr id="60" name="Line 44">
                  <a:extLst>
                    <a:ext uri="{FF2B5EF4-FFF2-40B4-BE49-F238E27FC236}">
                      <a16:creationId xmlns:a16="http://schemas.microsoft.com/office/drawing/2014/main" id="{20684246-0DCA-4768-AB2A-13B79062A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45">
                  <a:extLst>
                    <a:ext uri="{FF2B5EF4-FFF2-40B4-BE49-F238E27FC236}">
                      <a16:creationId xmlns:a16="http://schemas.microsoft.com/office/drawing/2014/main" id="{86B9B7E5-A7EA-4081-AC78-C5CC92F129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46">
                  <a:extLst>
                    <a:ext uri="{FF2B5EF4-FFF2-40B4-BE49-F238E27FC236}">
                      <a16:creationId xmlns:a16="http://schemas.microsoft.com/office/drawing/2014/main" id="{F410F655-F60B-44D7-B401-5C25E82FAD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47">
              <a:extLst>
                <a:ext uri="{FF2B5EF4-FFF2-40B4-BE49-F238E27FC236}">
                  <a16:creationId xmlns:a16="http://schemas.microsoft.com/office/drawing/2014/main" id="{B14542D9-F5C7-4E27-9A88-ED186DDFC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751"/>
              <a:ext cx="1279" cy="90"/>
              <a:chOff x="1519" y="2160"/>
              <a:chExt cx="1279" cy="90"/>
            </a:xfrm>
          </p:grpSpPr>
          <p:grpSp>
            <p:nvGrpSpPr>
              <p:cNvPr id="40" name="Group 48">
                <a:extLst>
                  <a:ext uri="{FF2B5EF4-FFF2-40B4-BE49-F238E27FC236}">
                    <a16:creationId xmlns:a16="http://schemas.microsoft.com/office/drawing/2014/main" id="{19E570A2-25C1-4578-AA12-F2310667B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9" y="2160"/>
                <a:ext cx="326" cy="90"/>
                <a:chOff x="1474" y="3249"/>
                <a:chExt cx="326" cy="91"/>
              </a:xfrm>
            </p:grpSpPr>
            <p:sp>
              <p:nvSpPr>
                <p:cNvPr id="53" name="Line 49">
                  <a:extLst>
                    <a:ext uri="{FF2B5EF4-FFF2-40B4-BE49-F238E27FC236}">
                      <a16:creationId xmlns:a16="http://schemas.microsoft.com/office/drawing/2014/main" id="{043B64D1-CB31-4F4B-AB28-F2DDF7895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50">
                  <a:extLst>
                    <a:ext uri="{FF2B5EF4-FFF2-40B4-BE49-F238E27FC236}">
                      <a16:creationId xmlns:a16="http://schemas.microsoft.com/office/drawing/2014/main" id="{88212BBA-8356-4BD3-8390-38FA2189D6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51">
                  <a:extLst>
                    <a:ext uri="{FF2B5EF4-FFF2-40B4-BE49-F238E27FC236}">
                      <a16:creationId xmlns:a16="http://schemas.microsoft.com/office/drawing/2014/main" id="{92313FAA-0AE1-4D98-8063-4CAC198A2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52">
                <a:extLst>
                  <a:ext uri="{FF2B5EF4-FFF2-40B4-BE49-F238E27FC236}">
                    <a16:creationId xmlns:a16="http://schemas.microsoft.com/office/drawing/2014/main" id="{6B2DEE1D-860B-4DD9-AAFD-3D8D958EE1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160"/>
                <a:ext cx="326" cy="90"/>
                <a:chOff x="1474" y="3249"/>
                <a:chExt cx="326" cy="91"/>
              </a:xfrm>
            </p:grpSpPr>
            <p:sp>
              <p:nvSpPr>
                <p:cNvPr id="50" name="Line 53">
                  <a:extLst>
                    <a:ext uri="{FF2B5EF4-FFF2-40B4-BE49-F238E27FC236}">
                      <a16:creationId xmlns:a16="http://schemas.microsoft.com/office/drawing/2014/main" id="{A173E5A6-0AC2-4450-A193-E535D89EA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54">
                  <a:extLst>
                    <a:ext uri="{FF2B5EF4-FFF2-40B4-BE49-F238E27FC236}">
                      <a16:creationId xmlns:a16="http://schemas.microsoft.com/office/drawing/2014/main" id="{EBD4E0C6-E14A-4363-BA76-B13F543A48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55">
                  <a:extLst>
                    <a:ext uri="{FF2B5EF4-FFF2-40B4-BE49-F238E27FC236}">
                      <a16:creationId xmlns:a16="http://schemas.microsoft.com/office/drawing/2014/main" id="{5BE4E534-3A58-47FD-9898-66EE31097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56">
                <a:extLst>
                  <a:ext uri="{FF2B5EF4-FFF2-40B4-BE49-F238E27FC236}">
                    <a16:creationId xmlns:a16="http://schemas.microsoft.com/office/drawing/2014/main" id="{FF04889E-2443-4FED-BABE-4515E0BBA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4" y="2160"/>
                <a:ext cx="326" cy="90"/>
                <a:chOff x="1474" y="3249"/>
                <a:chExt cx="326" cy="91"/>
              </a:xfrm>
            </p:grpSpPr>
            <p:sp>
              <p:nvSpPr>
                <p:cNvPr id="47" name="Line 57">
                  <a:extLst>
                    <a:ext uri="{FF2B5EF4-FFF2-40B4-BE49-F238E27FC236}">
                      <a16:creationId xmlns:a16="http://schemas.microsoft.com/office/drawing/2014/main" id="{47895F0D-7166-4A75-9790-852416379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58">
                  <a:extLst>
                    <a:ext uri="{FF2B5EF4-FFF2-40B4-BE49-F238E27FC236}">
                      <a16:creationId xmlns:a16="http://schemas.microsoft.com/office/drawing/2014/main" id="{F4B9C2CA-928C-4F4C-8839-8AE9523AAE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59">
                  <a:extLst>
                    <a:ext uri="{FF2B5EF4-FFF2-40B4-BE49-F238E27FC236}">
                      <a16:creationId xmlns:a16="http://schemas.microsoft.com/office/drawing/2014/main" id="{AB109231-64AD-4FBC-8554-0E2509B96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60">
                <a:extLst>
                  <a:ext uri="{FF2B5EF4-FFF2-40B4-BE49-F238E27FC236}">
                    <a16:creationId xmlns:a16="http://schemas.microsoft.com/office/drawing/2014/main" id="{8F0BD99E-CEA9-4774-AB32-D43490F8C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2" y="2160"/>
                <a:ext cx="326" cy="90"/>
                <a:chOff x="1474" y="3249"/>
                <a:chExt cx="326" cy="91"/>
              </a:xfrm>
            </p:grpSpPr>
            <p:sp>
              <p:nvSpPr>
                <p:cNvPr id="44" name="Line 61">
                  <a:extLst>
                    <a:ext uri="{FF2B5EF4-FFF2-40B4-BE49-F238E27FC236}">
                      <a16:creationId xmlns:a16="http://schemas.microsoft.com/office/drawing/2014/main" id="{F95214A4-D570-4F84-92C3-775347C30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3" y="3294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62">
                  <a:extLst>
                    <a:ext uri="{FF2B5EF4-FFF2-40B4-BE49-F238E27FC236}">
                      <a16:creationId xmlns:a16="http://schemas.microsoft.com/office/drawing/2014/main" id="{D4FC175B-17BD-4003-A57B-4E0A0A7F5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4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63">
                  <a:extLst>
                    <a:ext uri="{FF2B5EF4-FFF2-40B4-BE49-F238E27FC236}">
                      <a16:creationId xmlns:a16="http://schemas.microsoft.com/office/drawing/2014/main" id="{50153AE9-AA91-4AC6-8D06-6620076DD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3249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AutoShape 64">
              <a:extLst>
                <a:ext uri="{FF2B5EF4-FFF2-40B4-BE49-F238E27FC236}">
                  <a16:creationId xmlns:a16="http://schemas.microsoft.com/office/drawing/2014/main" id="{7D087970-44DE-455F-AE62-6A9ABBAF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388"/>
              <a:ext cx="90" cy="499"/>
            </a:xfrm>
            <a:prstGeom prst="rightBrace">
              <a:avLst>
                <a:gd name="adj1" fmla="val 462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65">
              <a:extLst>
                <a:ext uri="{FF2B5EF4-FFF2-40B4-BE49-F238E27FC236}">
                  <a16:creationId xmlns:a16="http://schemas.microsoft.com/office/drawing/2014/main" id="{A0DD5AD3-00E3-42A5-B9F1-9D334C23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343"/>
              <a:ext cx="1270" cy="181"/>
            </a:xfrm>
            <a:custGeom>
              <a:avLst/>
              <a:gdLst>
                <a:gd name="T0" fmla="*/ 0 w 1270"/>
                <a:gd name="T1" fmla="*/ 181 h 181"/>
                <a:gd name="T2" fmla="*/ 590 w 1270"/>
                <a:gd name="T3" fmla="*/ 0 h 181"/>
                <a:gd name="T4" fmla="*/ 1270 w 1270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0" h="181">
                  <a:moveTo>
                    <a:pt x="0" y="181"/>
                  </a:moveTo>
                  <a:cubicBezTo>
                    <a:pt x="189" y="90"/>
                    <a:pt x="378" y="0"/>
                    <a:pt x="590" y="0"/>
                  </a:cubicBezTo>
                  <a:cubicBezTo>
                    <a:pt x="802" y="0"/>
                    <a:pt x="1157" y="151"/>
                    <a:pt x="1270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66">
              <a:extLst>
                <a:ext uri="{FF2B5EF4-FFF2-40B4-BE49-F238E27FC236}">
                  <a16:creationId xmlns:a16="http://schemas.microsoft.com/office/drawing/2014/main" id="{9D97B37C-B3D2-4CD7-8EC3-00D264EB4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888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  <p:sp>
          <p:nvSpPr>
            <p:cNvPr id="38" name="Text Box 67">
              <a:extLst>
                <a:ext uri="{FF2B5EF4-FFF2-40B4-BE49-F238E27FC236}">
                  <a16:creationId xmlns:a16="http://schemas.microsoft.com/office/drawing/2014/main" id="{D05E3972-9EA6-469B-BF38-2702550B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5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.VnTime" panose="020B7200000000000000" pitchFamily="34" charset="0"/>
                </a:rPr>
                <a:t>99</a:t>
              </a:r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68C3AB26-EE23-40AE-AFDE-060933284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797"/>
              <a:ext cx="1588" cy="136"/>
            </a:xfrm>
            <a:custGeom>
              <a:avLst/>
              <a:gdLst>
                <a:gd name="T0" fmla="*/ 0 w 1588"/>
                <a:gd name="T1" fmla="*/ 0 h 136"/>
                <a:gd name="T2" fmla="*/ 817 w 1588"/>
                <a:gd name="T3" fmla="*/ 136 h 136"/>
                <a:gd name="T4" fmla="*/ 1588 w 1588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8" h="136">
                  <a:moveTo>
                    <a:pt x="0" y="0"/>
                  </a:moveTo>
                  <a:cubicBezTo>
                    <a:pt x="276" y="68"/>
                    <a:pt x="552" y="136"/>
                    <a:pt x="817" y="136"/>
                  </a:cubicBezTo>
                  <a:cubicBezTo>
                    <a:pt x="1082" y="136"/>
                    <a:pt x="1460" y="23"/>
                    <a:pt x="15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72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13800" b="1" i="0" u="none" strike="noStrike" kern="0" cap="none" spc="0" normalizeH="0" baseline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730" y="1906992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730" y="2592356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730" y="3216053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730" y="3863076"/>
            <a:ext cx="9771521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2D8B2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148 -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71" y="4528640"/>
            <a:ext cx="2409028" cy="24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1336532" y="1970114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zh-CN" altLang="en-US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2" y="4963506"/>
            <a:ext cx="1358628" cy="153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30289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272" l="4306" r="99583">
                        <a14:foregroundMark x1="92083" y1="19266" x2="92083" y2="19266"/>
                        <a14:foregroundMark x1="92917" y1="20031" x2="92917" y2="20031"/>
                        <a14:foregroundMark x1="93889" y1="23547" x2="93889" y2="23547"/>
                        <a14:foregroundMark x1="5139" y1="41131" x2="5139" y2="41131"/>
                        <a14:foregroundMark x1="63056" y1="9480" x2="63056" y2="9480"/>
                        <a14:foregroundMark x1="65694" y1="9174" x2="65694" y2="9174"/>
                        <a14:foregroundMark x1="63889" y1="8410" x2="65556" y2="7645"/>
                        <a14:foregroundMark x1="88472" y1="27676" x2="94861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55" y="81038"/>
            <a:ext cx="3399945" cy="29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CON </a:t>
            </a:r>
          </a:p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6.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>
                <a:blip r:embed="rId12"/>
                <a:stretch>
                  <a:fillRect l="-1945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>
                <a:blip r:embed="rId13"/>
                <a:stretch>
                  <a:fillRect l="-1925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>
                <a:blip r:embed="rId14"/>
                <a:stretch>
                  <a:fillRect l="-13158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>
                <a:blip r:embed="rId15"/>
                <a:stretch>
                  <a:fillRect l="-1440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41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41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41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>
                <a:blip r:embed="rId13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>
                <a:blip r:embed="rId14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>
                <a:blip r:embed="rId15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>
                <a:blip r:embed="rId16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41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41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41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74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41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>
                <a:blip r:embed="rId11"/>
                <a:stretch>
                  <a:fillRect l="-2476" t="-6154" r="-2415" b="-83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>
                <a:blip r:embed="rId13"/>
                <a:stretch>
                  <a:fillRect l="-2514" t="-31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41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41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41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41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4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41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55914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1266</Words>
  <Application>Microsoft Office PowerPoint</Application>
  <PresentationFormat>Widescreen</PresentationFormat>
  <Paragraphs>234</Paragraphs>
  <Slides>26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等线</vt:lpstr>
      <vt:lpstr>.VnTime</vt:lpstr>
      <vt:lpstr>Algerian</vt:lpstr>
      <vt:lpstr>Arial</vt:lpstr>
      <vt:lpstr>Calibri</vt:lpstr>
      <vt:lpstr>Calibri Light</vt:lpstr>
      <vt:lpstr>Cambria Math</vt:lpstr>
      <vt:lpstr>Times New Roman</vt:lpstr>
      <vt:lpstr>VNI-Souvir</vt:lpstr>
      <vt:lpstr>VNI-Times</vt:lpstr>
      <vt:lpstr>Office Theme</vt:lpstr>
      <vt:lpstr>3_Office Theme</vt:lpstr>
      <vt:lpstr>4_Office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ADMIN</cp:lastModifiedBy>
  <cp:revision>287</cp:revision>
  <dcterms:created xsi:type="dcterms:W3CDTF">2020-04-14T15:40:22Z</dcterms:created>
  <dcterms:modified xsi:type="dcterms:W3CDTF">2022-03-27T03:26:51Z</dcterms:modified>
</cp:coreProperties>
</file>