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</p:sldMasterIdLst>
  <p:notesMasterIdLst>
    <p:notesMasterId r:id="rId16"/>
  </p:notesMasterIdLst>
  <p:handoutMasterIdLst>
    <p:handoutMasterId r:id="rId17"/>
  </p:handoutMasterIdLst>
  <p:sldIdLst>
    <p:sldId id="310" r:id="rId3"/>
    <p:sldId id="573" r:id="rId4"/>
    <p:sldId id="570" r:id="rId5"/>
    <p:sldId id="572" r:id="rId6"/>
    <p:sldId id="567" r:id="rId7"/>
    <p:sldId id="565" r:id="rId8"/>
    <p:sldId id="556" r:id="rId9"/>
    <p:sldId id="574" r:id="rId10"/>
    <p:sldId id="568" r:id="rId11"/>
    <p:sldId id="571" r:id="rId12"/>
    <p:sldId id="550" r:id="rId13"/>
    <p:sldId id="569" r:id="rId14"/>
    <p:sldId id="575" r:id="rId1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00"/>
    <a:srgbClr val="000066"/>
    <a:srgbClr val="CC0000"/>
    <a:srgbClr val="008000"/>
    <a:srgbClr val="66FF33"/>
    <a:srgbClr val="CC00CC"/>
    <a:srgbClr val="34023C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09" autoAdjust="0"/>
    <p:restoredTop sz="95958" autoAdjust="0"/>
  </p:normalViewPr>
  <p:slideViewPr>
    <p:cSldViewPr>
      <p:cViewPr varScale="1">
        <p:scale>
          <a:sx n="72" d="100"/>
          <a:sy n="72" d="100"/>
        </p:scale>
        <p:origin x="570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2708" y="4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F5E6124-F4C1-48E4-A275-9E39807D77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500D70-F563-4E42-9BB8-8A70A607388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FF0A1F-BA5F-4561-8960-168D9A06D216}" type="datetimeFigureOut">
              <a:rPr lang="en-US" smtClean="0"/>
              <a:t>27/3/2022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1B0330-767C-41DE-96F1-40B5934FFE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20473A-9DDF-41A2-BD93-72F58ADF91D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97983-CCF7-47EF-A5B1-2F5D398E9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929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Nhấn soạn thảo các kiểu văn bản trang cái</a:t>
            </a:r>
          </a:p>
          <a:p>
            <a:pPr lvl="1"/>
            <a:r>
              <a:rPr lang="en-US" noProof="0"/>
              <a:t>Mức hai</a:t>
            </a:r>
          </a:p>
          <a:p>
            <a:pPr lvl="2"/>
            <a:r>
              <a:rPr lang="en-US" noProof="0"/>
              <a:t>Mức ba</a:t>
            </a:r>
          </a:p>
          <a:p>
            <a:pPr lvl="3"/>
            <a:r>
              <a:rPr lang="en-US" noProof="0"/>
              <a:t>Mức bốn</a:t>
            </a:r>
          </a:p>
          <a:p>
            <a:pPr lvl="4"/>
            <a:r>
              <a:rPr lang="en-US" noProof="0"/>
              <a:t>Mức năm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238E9FF-D3F0-4204-8140-9264502702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6501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8616B-5798-400E-A3A8-E7DB06B0D7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80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A8533-3DA5-48A7-B815-F369C4956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330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84A79-8B8C-49CE-A9BA-CDCA8B8B88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20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AB8BB-B4C6-4BFB-AC50-96EFE39B7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8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9D727-5038-4C12-BA8B-9211FA8FBD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92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D0F98-703F-41B6-B00B-B5856774C4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303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pic>
        <p:nvPicPr>
          <p:cNvPr id="17" name="图片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4143" y="266705"/>
            <a:ext cx="11243714" cy="6324589"/>
          </a:xfrm>
          <a:prstGeom prst="rect">
            <a:avLst/>
          </a:prstGeom>
        </p:spPr>
      </p:pic>
      <p:sp>
        <p:nvSpPr>
          <p:cNvPr id="7" name="矩形 6"/>
          <p:cNvSpPr/>
          <p:nvPr userDrawn="1"/>
        </p:nvSpPr>
        <p:spPr>
          <a:xfrm>
            <a:off x="474143" y="450270"/>
            <a:ext cx="11243714" cy="308291"/>
          </a:xfrm>
          <a:prstGeom prst="rect">
            <a:avLst/>
          </a:prstGeom>
          <a:solidFill>
            <a:srgbClr val="1EA3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流程图: 接点 17"/>
          <p:cNvSpPr/>
          <p:nvPr userDrawn="1"/>
        </p:nvSpPr>
        <p:spPr>
          <a:xfrm>
            <a:off x="958298" y="457147"/>
            <a:ext cx="288000" cy="288162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9" name="空心弧 18"/>
          <p:cNvSpPr/>
          <p:nvPr userDrawn="1"/>
        </p:nvSpPr>
        <p:spPr>
          <a:xfrm rot="5400000">
            <a:off x="932740" y="18715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0" name="流程图: 接点 19"/>
          <p:cNvSpPr/>
          <p:nvPr userDrawn="1"/>
        </p:nvSpPr>
        <p:spPr>
          <a:xfrm>
            <a:off x="2145020" y="457147"/>
            <a:ext cx="288000" cy="288162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1" name="空心弧 18"/>
          <p:cNvSpPr/>
          <p:nvPr userDrawn="1"/>
        </p:nvSpPr>
        <p:spPr>
          <a:xfrm rot="5400000">
            <a:off x="2119462" y="18715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2" name="流程图: 接点 21"/>
          <p:cNvSpPr/>
          <p:nvPr userDrawn="1"/>
        </p:nvSpPr>
        <p:spPr>
          <a:xfrm>
            <a:off x="3309055" y="460134"/>
            <a:ext cx="288000" cy="288162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3" name="空心弧 18"/>
          <p:cNvSpPr/>
          <p:nvPr userDrawn="1"/>
        </p:nvSpPr>
        <p:spPr>
          <a:xfrm rot="5400000">
            <a:off x="3283497" y="19014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4" name="流程图: 接点 23"/>
          <p:cNvSpPr/>
          <p:nvPr userDrawn="1"/>
        </p:nvSpPr>
        <p:spPr>
          <a:xfrm>
            <a:off x="4693347" y="455654"/>
            <a:ext cx="288000" cy="288162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5" name="空心弧 18"/>
          <p:cNvSpPr/>
          <p:nvPr userDrawn="1"/>
        </p:nvSpPr>
        <p:spPr>
          <a:xfrm rot="5400000">
            <a:off x="4667789" y="18566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6" name="流程图: 接点 25"/>
          <p:cNvSpPr/>
          <p:nvPr userDrawn="1"/>
        </p:nvSpPr>
        <p:spPr>
          <a:xfrm>
            <a:off x="5880069" y="455654"/>
            <a:ext cx="288000" cy="288162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7" name="空心弧 18"/>
          <p:cNvSpPr/>
          <p:nvPr userDrawn="1"/>
        </p:nvSpPr>
        <p:spPr>
          <a:xfrm rot="5400000">
            <a:off x="5854511" y="18566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8" name="流程图: 接点 27"/>
          <p:cNvSpPr/>
          <p:nvPr userDrawn="1"/>
        </p:nvSpPr>
        <p:spPr>
          <a:xfrm>
            <a:off x="7044104" y="458641"/>
            <a:ext cx="288000" cy="288162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9" name="空心弧 18"/>
          <p:cNvSpPr/>
          <p:nvPr userDrawn="1"/>
        </p:nvSpPr>
        <p:spPr>
          <a:xfrm rot="5400000">
            <a:off x="7018546" y="188652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0" name="流程图: 接点 29"/>
          <p:cNvSpPr/>
          <p:nvPr userDrawn="1"/>
        </p:nvSpPr>
        <p:spPr>
          <a:xfrm>
            <a:off x="8383649" y="450270"/>
            <a:ext cx="288000" cy="288162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1" name="空心弧 18"/>
          <p:cNvSpPr/>
          <p:nvPr userDrawn="1"/>
        </p:nvSpPr>
        <p:spPr>
          <a:xfrm rot="5400000">
            <a:off x="8358091" y="180281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2" name="流程图: 接点 31"/>
          <p:cNvSpPr/>
          <p:nvPr userDrawn="1"/>
        </p:nvSpPr>
        <p:spPr>
          <a:xfrm>
            <a:off x="9570371" y="450270"/>
            <a:ext cx="288000" cy="288162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3" name="空心弧 18"/>
          <p:cNvSpPr/>
          <p:nvPr userDrawn="1"/>
        </p:nvSpPr>
        <p:spPr>
          <a:xfrm rot="5400000">
            <a:off x="9544813" y="180281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4" name="流程图: 接点 33"/>
          <p:cNvSpPr/>
          <p:nvPr userDrawn="1"/>
        </p:nvSpPr>
        <p:spPr>
          <a:xfrm>
            <a:off x="10734406" y="453257"/>
            <a:ext cx="288000" cy="288162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5" name="空心弧 18"/>
          <p:cNvSpPr/>
          <p:nvPr userDrawn="1"/>
        </p:nvSpPr>
        <p:spPr>
          <a:xfrm rot="5400000">
            <a:off x="10708848" y="18326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6344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: 圆角 9"/>
          <p:cNvSpPr/>
          <p:nvPr userDrawn="1"/>
        </p:nvSpPr>
        <p:spPr>
          <a:xfrm>
            <a:off x="474143" y="266705"/>
            <a:ext cx="11243714" cy="6324590"/>
          </a:xfrm>
          <a:prstGeom prst="roundRect">
            <a:avLst>
              <a:gd name="adj" fmla="val 3157"/>
            </a:avLst>
          </a:prstGeom>
          <a:solidFill>
            <a:srgbClr val="1EA3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: 圆角 11"/>
          <p:cNvSpPr/>
          <p:nvPr userDrawn="1"/>
        </p:nvSpPr>
        <p:spPr>
          <a:xfrm>
            <a:off x="644577" y="405300"/>
            <a:ext cx="10852879" cy="5999443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矩形: 圆角 59"/>
          <p:cNvSpPr/>
          <p:nvPr userDrawn="1"/>
        </p:nvSpPr>
        <p:spPr>
          <a:xfrm>
            <a:off x="707034" y="457147"/>
            <a:ext cx="10728000" cy="5904000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矩形: 一个圆顶角，剪去另一个顶角 12"/>
          <p:cNvSpPr/>
          <p:nvPr userDrawn="1"/>
        </p:nvSpPr>
        <p:spPr>
          <a:xfrm rot="16200000" flipV="1">
            <a:off x="11164467" y="852650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grpSp>
        <p:nvGrpSpPr>
          <p:cNvPr id="20" name="组合 19"/>
          <p:cNvGrpSpPr/>
          <p:nvPr userDrawn="1"/>
        </p:nvGrpSpPr>
        <p:grpSpPr>
          <a:xfrm>
            <a:off x="958215" y="133985"/>
            <a:ext cx="10149840" cy="614680"/>
            <a:chOff x="1509" y="211"/>
            <a:chExt cx="15984" cy="968"/>
          </a:xfrm>
        </p:grpSpPr>
        <p:sp>
          <p:nvSpPr>
            <p:cNvPr id="42" name="流程图: 接点 41"/>
            <p:cNvSpPr/>
            <p:nvPr/>
          </p:nvSpPr>
          <p:spPr>
            <a:xfrm>
              <a:off x="1509" y="720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3" name="空心弧 18"/>
            <p:cNvSpPr/>
            <p:nvPr/>
          </p:nvSpPr>
          <p:spPr>
            <a:xfrm rot="5400000">
              <a:off x="1469" y="295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流程图: 接点 43"/>
            <p:cNvSpPr/>
            <p:nvPr/>
          </p:nvSpPr>
          <p:spPr>
            <a:xfrm>
              <a:off x="3378" y="720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空心弧 18"/>
            <p:cNvSpPr/>
            <p:nvPr/>
          </p:nvSpPr>
          <p:spPr>
            <a:xfrm rot="5400000">
              <a:off x="3338" y="295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6" name="流程图: 接点 45"/>
            <p:cNvSpPr/>
            <p:nvPr/>
          </p:nvSpPr>
          <p:spPr>
            <a:xfrm>
              <a:off x="5211" y="725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空心弧 18"/>
            <p:cNvSpPr/>
            <p:nvPr/>
          </p:nvSpPr>
          <p:spPr>
            <a:xfrm rot="5400000">
              <a:off x="5171" y="299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8" name="流程图: 接点 47"/>
            <p:cNvSpPr/>
            <p:nvPr/>
          </p:nvSpPr>
          <p:spPr>
            <a:xfrm>
              <a:off x="7391" y="718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9" name="空心弧 18"/>
            <p:cNvSpPr/>
            <p:nvPr/>
          </p:nvSpPr>
          <p:spPr>
            <a:xfrm rot="5400000">
              <a:off x="7351" y="292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0" name="流程图: 接点 49"/>
            <p:cNvSpPr/>
            <p:nvPr/>
          </p:nvSpPr>
          <p:spPr>
            <a:xfrm>
              <a:off x="9260" y="718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1" name="空心弧 18"/>
            <p:cNvSpPr/>
            <p:nvPr/>
          </p:nvSpPr>
          <p:spPr>
            <a:xfrm rot="5400000">
              <a:off x="9220" y="292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2" name="流程图: 接点 51"/>
            <p:cNvSpPr/>
            <p:nvPr/>
          </p:nvSpPr>
          <p:spPr>
            <a:xfrm>
              <a:off x="11093" y="722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3" name="空心弧 18"/>
            <p:cNvSpPr/>
            <p:nvPr/>
          </p:nvSpPr>
          <p:spPr>
            <a:xfrm rot="5400000">
              <a:off x="11053" y="297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4" name="流程图: 接点 53"/>
            <p:cNvSpPr/>
            <p:nvPr/>
          </p:nvSpPr>
          <p:spPr>
            <a:xfrm>
              <a:off x="13203" y="709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空心弧 18"/>
            <p:cNvSpPr/>
            <p:nvPr/>
          </p:nvSpPr>
          <p:spPr>
            <a:xfrm rot="5400000">
              <a:off x="13162" y="284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6" name="流程图: 接点 55"/>
            <p:cNvSpPr/>
            <p:nvPr/>
          </p:nvSpPr>
          <p:spPr>
            <a:xfrm>
              <a:off x="15071" y="709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7" name="空心弧 18"/>
            <p:cNvSpPr/>
            <p:nvPr/>
          </p:nvSpPr>
          <p:spPr>
            <a:xfrm rot="5400000">
              <a:off x="15031" y="284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8" name="流程图: 接点 57"/>
            <p:cNvSpPr/>
            <p:nvPr/>
          </p:nvSpPr>
          <p:spPr>
            <a:xfrm>
              <a:off x="16905" y="714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9" name="空心弧 18"/>
            <p:cNvSpPr/>
            <p:nvPr/>
          </p:nvSpPr>
          <p:spPr>
            <a:xfrm rot="5400000">
              <a:off x="16864" y="289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5" name="矩形: 一个圆顶角，剪去另一个顶角 64"/>
          <p:cNvSpPr/>
          <p:nvPr userDrawn="1"/>
        </p:nvSpPr>
        <p:spPr>
          <a:xfrm rot="16200000" flipV="1">
            <a:off x="11164467" y="1804497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6" name="矩形: 一个圆顶角，剪去另一个顶角 65"/>
          <p:cNvSpPr/>
          <p:nvPr userDrawn="1"/>
        </p:nvSpPr>
        <p:spPr>
          <a:xfrm rot="16200000" flipV="1">
            <a:off x="11164467" y="2756344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7" name="矩形: 一个圆顶角，剪去另一个顶角 66"/>
          <p:cNvSpPr/>
          <p:nvPr userDrawn="1"/>
        </p:nvSpPr>
        <p:spPr>
          <a:xfrm rot="16200000" flipV="1">
            <a:off x="11164467" y="3708191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8" name="矩形: 一个圆顶角，剪去另一个顶角 67"/>
          <p:cNvSpPr/>
          <p:nvPr userDrawn="1"/>
        </p:nvSpPr>
        <p:spPr>
          <a:xfrm rot="16200000" flipV="1">
            <a:off x="11164467" y="4660038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9" name="矩形: 一个圆顶角，剪去另一个顶角 68"/>
          <p:cNvSpPr/>
          <p:nvPr userDrawn="1"/>
        </p:nvSpPr>
        <p:spPr>
          <a:xfrm rot="16200000" flipV="1">
            <a:off x="11164467" y="5611885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05066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: 圆角 9"/>
          <p:cNvSpPr/>
          <p:nvPr userDrawn="1"/>
        </p:nvSpPr>
        <p:spPr>
          <a:xfrm>
            <a:off x="474143" y="266705"/>
            <a:ext cx="11243714" cy="6324590"/>
          </a:xfrm>
          <a:prstGeom prst="roundRect">
            <a:avLst>
              <a:gd name="adj" fmla="val 3157"/>
            </a:avLst>
          </a:prstGeom>
          <a:solidFill>
            <a:srgbClr val="1EA3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: 圆角 11"/>
          <p:cNvSpPr/>
          <p:nvPr userDrawn="1"/>
        </p:nvSpPr>
        <p:spPr>
          <a:xfrm>
            <a:off x="644577" y="405300"/>
            <a:ext cx="10852879" cy="5999443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矩形: 圆角 59"/>
          <p:cNvSpPr/>
          <p:nvPr userDrawn="1"/>
        </p:nvSpPr>
        <p:spPr>
          <a:xfrm>
            <a:off x="707034" y="457147"/>
            <a:ext cx="10728000" cy="5904000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矩形: 一个圆顶角，剪去另一个顶角 12"/>
          <p:cNvSpPr/>
          <p:nvPr userDrawn="1"/>
        </p:nvSpPr>
        <p:spPr>
          <a:xfrm rot="16200000" flipV="1">
            <a:off x="11200467" y="816649"/>
            <a:ext cx="900000" cy="432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grpSp>
        <p:nvGrpSpPr>
          <p:cNvPr id="7" name="组合 6"/>
          <p:cNvGrpSpPr/>
          <p:nvPr userDrawn="1"/>
        </p:nvGrpSpPr>
        <p:grpSpPr>
          <a:xfrm>
            <a:off x="958215" y="133985"/>
            <a:ext cx="10149840" cy="614680"/>
            <a:chOff x="1509" y="211"/>
            <a:chExt cx="15984" cy="968"/>
          </a:xfrm>
        </p:grpSpPr>
        <p:sp>
          <p:nvSpPr>
            <p:cNvPr id="42" name="流程图: 接点 41"/>
            <p:cNvSpPr/>
            <p:nvPr/>
          </p:nvSpPr>
          <p:spPr>
            <a:xfrm>
              <a:off x="1509" y="720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3" name="空心弧 18"/>
            <p:cNvSpPr/>
            <p:nvPr/>
          </p:nvSpPr>
          <p:spPr>
            <a:xfrm rot="5400000">
              <a:off x="1469" y="295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流程图: 接点 43"/>
            <p:cNvSpPr/>
            <p:nvPr/>
          </p:nvSpPr>
          <p:spPr>
            <a:xfrm>
              <a:off x="3378" y="720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空心弧 18"/>
            <p:cNvSpPr/>
            <p:nvPr/>
          </p:nvSpPr>
          <p:spPr>
            <a:xfrm rot="5400000">
              <a:off x="3338" y="295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6" name="流程图: 接点 45"/>
            <p:cNvSpPr/>
            <p:nvPr/>
          </p:nvSpPr>
          <p:spPr>
            <a:xfrm>
              <a:off x="5211" y="725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空心弧 18"/>
            <p:cNvSpPr/>
            <p:nvPr/>
          </p:nvSpPr>
          <p:spPr>
            <a:xfrm rot="5400000">
              <a:off x="5171" y="299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8" name="流程图: 接点 47"/>
            <p:cNvSpPr/>
            <p:nvPr/>
          </p:nvSpPr>
          <p:spPr>
            <a:xfrm>
              <a:off x="7391" y="718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9" name="空心弧 18"/>
            <p:cNvSpPr/>
            <p:nvPr/>
          </p:nvSpPr>
          <p:spPr>
            <a:xfrm rot="5400000">
              <a:off x="7351" y="292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0" name="流程图: 接点 49"/>
            <p:cNvSpPr/>
            <p:nvPr/>
          </p:nvSpPr>
          <p:spPr>
            <a:xfrm>
              <a:off x="9260" y="718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1" name="空心弧 18"/>
            <p:cNvSpPr/>
            <p:nvPr/>
          </p:nvSpPr>
          <p:spPr>
            <a:xfrm rot="5400000">
              <a:off x="9220" y="292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2" name="流程图: 接点 51"/>
            <p:cNvSpPr/>
            <p:nvPr/>
          </p:nvSpPr>
          <p:spPr>
            <a:xfrm>
              <a:off x="11093" y="722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3" name="空心弧 18"/>
            <p:cNvSpPr/>
            <p:nvPr/>
          </p:nvSpPr>
          <p:spPr>
            <a:xfrm rot="5400000">
              <a:off x="11053" y="297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4" name="流程图: 接点 53"/>
            <p:cNvSpPr/>
            <p:nvPr/>
          </p:nvSpPr>
          <p:spPr>
            <a:xfrm>
              <a:off x="13203" y="709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空心弧 18"/>
            <p:cNvSpPr/>
            <p:nvPr/>
          </p:nvSpPr>
          <p:spPr>
            <a:xfrm rot="5400000">
              <a:off x="13162" y="284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6" name="流程图: 接点 55"/>
            <p:cNvSpPr/>
            <p:nvPr/>
          </p:nvSpPr>
          <p:spPr>
            <a:xfrm>
              <a:off x="15071" y="709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7" name="空心弧 18"/>
            <p:cNvSpPr/>
            <p:nvPr/>
          </p:nvSpPr>
          <p:spPr>
            <a:xfrm rot="5400000">
              <a:off x="15031" y="284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8" name="流程图: 接点 57"/>
            <p:cNvSpPr/>
            <p:nvPr/>
          </p:nvSpPr>
          <p:spPr>
            <a:xfrm>
              <a:off x="16905" y="714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9" name="空心弧 18"/>
            <p:cNvSpPr/>
            <p:nvPr/>
          </p:nvSpPr>
          <p:spPr>
            <a:xfrm rot="5400000">
              <a:off x="16864" y="289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5" name="矩形: 一个圆顶角，剪去另一个顶角 64"/>
          <p:cNvSpPr/>
          <p:nvPr userDrawn="1"/>
        </p:nvSpPr>
        <p:spPr>
          <a:xfrm rot="16200000" flipV="1">
            <a:off x="11164467" y="1804497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6" name="矩形: 一个圆顶角，剪去另一个顶角 65"/>
          <p:cNvSpPr/>
          <p:nvPr userDrawn="1"/>
        </p:nvSpPr>
        <p:spPr>
          <a:xfrm rot="16200000" flipV="1">
            <a:off x="11164467" y="2756344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7" name="矩形: 一个圆顶角，剪去另一个顶角 66"/>
          <p:cNvSpPr/>
          <p:nvPr userDrawn="1"/>
        </p:nvSpPr>
        <p:spPr>
          <a:xfrm rot="16200000" flipV="1">
            <a:off x="11164467" y="3708191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8" name="矩形: 一个圆顶角，剪去另一个顶角 67"/>
          <p:cNvSpPr/>
          <p:nvPr userDrawn="1"/>
        </p:nvSpPr>
        <p:spPr>
          <a:xfrm rot="16200000" flipV="1">
            <a:off x="11164467" y="4660038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9" name="矩形: 一个圆顶角，剪去另一个顶角 68"/>
          <p:cNvSpPr/>
          <p:nvPr userDrawn="1"/>
        </p:nvSpPr>
        <p:spPr>
          <a:xfrm rot="16200000" flipV="1">
            <a:off x="11164467" y="5611885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104515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: 圆角 9"/>
          <p:cNvSpPr/>
          <p:nvPr userDrawn="1"/>
        </p:nvSpPr>
        <p:spPr>
          <a:xfrm>
            <a:off x="474143" y="266705"/>
            <a:ext cx="11243714" cy="6324590"/>
          </a:xfrm>
          <a:prstGeom prst="roundRect">
            <a:avLst>
              <a:gd name="adj" fmla="val 3157"/>
            </a:avLst>
          </a:prstGeom>
          <a:solidFill>
            <a:srgbClr val="1EA3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: 圆角 11"/>
          <p:cNvSpPr/>
          <p:nvPr userDrawn="1"/>
        </p:nvSpPr>
        <p:spPr>
          <a:xfrm>
            <a:off x="644577" y="405300"/>
            <a:ext cx="10852879" cy="5999443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矩形: 圆角 59"/>
          <p:cNvSpPr/>
          <p:nvPr userDrawn="1"/>
        </p:nvSpPr>
        <p:spPr>
          <a:xfrm>
            <a:off x="707034" y="457147"/>
            <a:ext cx="10728000" cy="5904000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958215" y="133985"/>
            <a:ext cx="10149840" cy="614680"/>
            <a:chOff x="1509" y="211"/>
            <a:chExt cx="15984" cy="968"/>
          </a:xfrm>
        </p:grpSpPr>
        <p:sp>
          <p:nvSpPr>
            <p:cNvPr id="42" name="流程图: 接点 41"/>
            <p:cNvSpPr/>
            <p:nvPr/>
          </p:nvSpPr>
          <p:spPr>
            <a:xfrm>
              <a:off x="1509" y="720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3" name="空心弧 18"/>
            <p:cNvSpPr/>
            <p:nvPr/>
          </p:nvSpPr>
          <p:spPr>
            <a:xfrm rot="5400000">
              <a:off x="1469" y="295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流程图: 接点 43"/>
            <p:cNvSpPr/>
            <p:nvPr/>
          </p:nvSpPr>
          <p:spPr>
            <a:xfrm>
              <a:off x="3378" y="720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空心弧 18"/>
            <p:cNvSpPr/>
            <p:nvPr/>
          </p:nvSpPr>
          <p:spPr>
            <a:xfrm rot="5400000">
              <a:off x="3338" y="295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6" name="流程图: 接点 45"/>
            <p:cNvSpPr/>
            <p:nvPr/>
          </p:nvSpPr>
          <p:spPr>
            <a:xfrm>
              <a:off x="5211" y="725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空心弧 18"/>
            <p:cNvSpPr/>
            <p:nvPr/>
          </p:nvSpPr>
          <p:spPr>
            <a:xfrm rot="5400000">
              <a:off x="5171" y="299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8" name="流程图: 接点 47"/>
            <p:cNvSpPr/>
            <p:nvPr/>
          </p:nvSpPr>
          <p:spPr>
            <a:xfrm>
              <a:off x="7391" y="718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9" name="空心弧 18"/>
            <p:cNvSpPr/>
            <p:nvPr/>
          </p:nvSpPr>
          <p:spPr>
            <a:xfrm rot="5400000">
              <a:off x="7351" y="292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0" name="流程图: 接点 49"/>
            <p:cNvSpPr/>
            <p:nvPr/>
          </p:nvSpPr>
          <p:spPr>
            <a:xfrm>
              <a:off x="9260" y="718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1" name="空心弧 18"/>
            <p:cNvSpPr/>
            <p:nvPr/>
          </p:nvSpPr>
          <p:spPr>
            <a:xfrm rot="5400000">
              <a:off x="9220" y="292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2" name="流程图: 接点 51"/>
            <p:cNvSpPr/>
            <p:nvPr/>
          </p:nvSpPr>
          <p:spPr>
            <a:xfrm>
              <a:off x="11093" y="722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3" name="空心弧 18"/>
            <p:cNvSpPr/>
            <p:nvPr/>
          </p:nvSpPr>
          <p:spPr>
            <a:xfrm rot="5400000">
              <a:off x="11053" y="297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4" name="流程图: 接点 53"/>
            <p:cNvSpPr/>
            <p:nvPr/>
          </p:nvSpPr>
          <p:spPr>
            <a:xfrm>
              <a:off x="13203" y="709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空心弧 18"/>
            <p:cNvSpPr/>
            <p:nvPr/>
          </p:nvSpPr>
          <p:spPr>
            <a:xfrm rot="5400000">
              <a:off x="13162" y="284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6" name="流程图: 接点 55"/>
            <p:cNvSpPr/>
            <p:nvPr/>
          </p:nvSpPr>
          <p:spPr>
            <a:xfrm>
              <a:off x="15071" y="709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7" name="空心弧 18"/>
            <p:cNvSpPr/>
            <p:nvPr/>
          </p:nvSpPr>
          <p:spPr>
            <a:xfrm rot="5400000">
              <a:off x="15031" y="284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8" name="流程图: 接点 57"/>
            <p:cNvSpPr/>
            <p:nvPr/>
          </p:nvSpPr>
          <p:spPr>
            <a:xfrm>
              <a:off x="16905" y="714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9" name="空心弧 18"/>
            <p:cNvSpPr/>
            <p:nvPr/>
          </p:nvSpPr>
          <p:spPr>
            <a:xfrm rot="5400000">
              <a:off x="16864" y="289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5" name="矩形: 一个圆顶角，剪去另一个顶角 64"/>
          <p:cNvSpPr/>
          <p:nvPr userDrawn="1"/>
        </p:nvSpPr>
        <p:spPr>
          <a:xfrm rot="16200000" flipV="1">
            <a:off x="11200467" y="1768497"/>
            <a:ext cx="900000" cy="432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6" name="矩形: 一个圆顶角，剪去另一个顶角 65"/>
          <p:cNvSpPr/>
          <p:nvPr userDrawn="1"/>
        </p:nvSpPr>
        <p:spPr>
          <a:xfrm rot="16200000" flipV="1">
            <a:off x="11164467" y="2756344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7" name="矩形: 一个圆顶角，剪去另一个顶角 66"/>
          <p:cNvSpPr/>
          <p:nvPr userDrawn="1"/>
        </p:nvSpPr>
        <p:spPr>
          <a:xfrm rot="16200000" flipV="1">
            <a:off x="11164467" y="3708191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8" name="矩形: 一个圆顶角，剪去另一个顶角 67"/>
          <p:cNvSpPr/>
          <p:nvPr userDrawn="1"/>
        </p:nvSpPr>
        <p:spPr>
          <a:xfrm rot="16200000" flipV="1">
            <a:off x="11164467" y="4660038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9" name="矩形: 一个圆顶角，剪去另一个顶角 68"/>
          <p:cNvSpPr/>
          <p:nvPr userDrawn="1"/>
        </p:nvSpPr>
        <p:spPr>
          <a:xfrm rot="16200000" flipV="1">
            <a:off x="11164467" y="5611885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35" name="矩形: 一个圆顶角，剪去另一个顶角 34"/>
          <p:cNvSpPr/>
          <p:nvPr userDrawn="1"/>
        </p:nvSpPr>
        <p:spPr>
          <a:xfrm rot="5400000" flipV="1">
            <a:off x="72196" y="875696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48922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: 圆角 9"/>
          <p:cNvSpPr/>
          <p:nvPr userDrawn="1"/>
        </p:nvSpPr>
        <p:spPr>
          <a:xfrm>
            <a:off x="474143" y="266705"/>
            <a:ext cx="11243714" cy="6324590"/>
          </a:xfrm>
          <a:prstGeom prst="roundRect">
            <a:avLst>
              <a:gd name="adj" fmla="val 3157"/>
            </a:avLst>
          </a:prstGeom>
          <a:solidFill>
            <a:srgbClr val="1EA3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: 圆角 11"/>
          <p:cNvSpPr/>
          <p:nvPr userDrawn="1"/>
        </p:nvSpPr>
        <p:spPr>
          <a:xfrm>
            <a:off x="644577" y="405300"/>
            <a:ext cx="10852879" cy="5999443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矩形: 圆角 59"/>
          <p:cNvSpPr/>
          <p:nvPr userDrawn="1"/>
        </p:nvSpPr>
        <p:spPr>
          <a:xfrm>
            <a:off x="707034" y="457147"/>
            <a:ext cx="10728000" cy="5904000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矩形: 一个圆顶角，剪去另一个顶角 12"/>
          <p:cNvSpPr/>
          <p:nvPr userDrawn="1"/>
        </p:nvSpPr>
        <p:spPr>
          <a:xfrm rot="5400000" flipV="1">
            <a:off x="69702" y="865031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958215" y="133985"/>
            <a:ext cx="10149840" cy="614680"/>
            <a:chOff x="1509" y="211"/>
            <a:chExt cx="15984" cy="968"/>
          </a:xfrm>
        </p:grpSpPr>
        <p:sp>
          <p:nvSpPr>
            <p:cNvPr id="42" name="流程图: 接点 41"/>
            <p:cNvSpPr/>
            <p:nvPr/>
          </p:nvSpPr>
          <p:spPr>
            <a:xfrm>
              <a:off x="1509" y="720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3" name="空心弧 18"/>
            <p:cNvSpPr/>
            <p:nvPr/>
          </p:nvSpPr>
          <p:spPr>
            <a:xfrm rot="5400000">
              <a:off x="1469" y="295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流程图: 接点 43"/>
            <p:cNvSpPr/>
            <p:nvPr/>
          </p:nvSpPr>
          <p:spPr>
            <a:xfrm>
              <a:off x="3378" y="720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空心弧 18"/>
            <p:cNvSpPr/>
            <p:nvPr/>
          </p:nvSpPr>
          <p:spPr>
            <a:xfrm rot="5400000">
              <a:off x="3338" y="295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6" name="流程图: 接点 45"/>
            <p:cNvSpPr/>
            <p:nvPr/>
          </p:nvSpPr>
          <p:spPr>
            <a:xfrm>
              <a:off x="5211" y="725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空心弧 18"/>
            <p:cNvSpPr/>
            <p:nvPr/>
          </p:nvSpPr>
          <p:spPr>
            <a:xfrm rot="5400000">
              <a:off x="5171" y="299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8" name="流程图: 接点 47"/>
            <p:cNvSpPr/>
            <p:nvPr/>
          </p:nvSpPr>
          <p:spPr>
            <a:xfrm>
              <a:off x="7391" y="718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9" name="空心弧 18"/>
            <p:cNvSpPr/>
            <p:nvPr/>
          </p:nvSpPr>
          <p:spPr>
            <a:xfrm rot="5400000">
              <a:off x="7351" y="292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0" name="流程图: 接点 49"/>
            <p:cNvSpPr/>
            <p:nvPr/>
          </p:nvSpPr>
          <p:spPr>
            <a:xfrm>
              <a:off x="9260" y="718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1" name="空心弧 18"/>
            <p:cNvSpPr/>
            <p:nvPr/>
          </p:nvSpPr>
          <p:spPr>
            <a:xfrm rot="5400000">
              <a:off x="9220" y="292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2" name="流程图: 接点 51"/>
            <p:cNvSpPr/>
            <p:nvPr/>
          </p:nvSpPr>
          <p:spPr>
            <a:xfrm>
              <a:off x="11093" y="722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3" name="空心弧 18"/>
            <p:cNvSpPr/>
            <p:nvPr/>
          </p:nvSpPr>
          <p:spPr>
            <a:xfrm rot="5400000">
              <a:off x="11053" y="297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4" name="流程图: 接点 53"/>
            <p:cNvSpPr/>
            <p:nvPr/>
          </p:nvSpPr>
          <p:spPr>
            <a:xfrm>
              <a:off x="13203" y="709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空心弧 18"/>
            <p:cNvSpPr/>
            <p:nvPr/>
          </p:nvSpPr>
          <p:spPr>
            <a:xfrm rot="5400000">
              <a:off x="13162" y="284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6" name="流程图: 接点 55"/>
            <p:cNvSpPr/>
            <p:nvPr/>
          </p:nvSpPr>
          <p:spPr>
            <a:xfrm>
              <a:off x="15071" y="709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7" name="空心弧 18"/>
            <p:cNvSpPr/>
            <p:nvPr/>
          </p:nvSpPr>
          <p:spPr>
            <a:xfrm rot="5400000">
              <a:off x="15031" y="284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8" name="流程图: 接点 57"/>
            <p:cNvSpPr/>
            <p:nvPr/>
          </p:nvSpPr>
          <p:spPr>
            <a:xfrm>
              <a:off x="16905" y="714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9" name="空心弧 18"/>
            <p:cNvSpPr/>
            <p:nvPr/>
          </p:nvSpPr>
          <p:spPr>
            <a:xfrm rot="5400000">
              <a:off x="16864" y="289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5" name="矩形: 一个圆顶角，剪去另一个顶角 64"/>
          <p:cNvSpPr/>
          <p:nvPr userDrawn="1"/>
        </p:nvSpPr>
        <p:spPr>
          <a:xfrm rot="5400000" flipV="1">
            <a:off x="69702" y="1816878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6" name="矩形: 一个圆顶角，剪去另一个顶角 65"/>
          <p:cNvSpPr/>
          <p:nvPr userDrawn="1"/>
        </p:nvSpPr>
        <p:spPr>
          <a:xfrm rot="16200000" flipV="1">
            <a:off x="11200467" y="2720344"/>
            <a:ext cx="900000" cy="432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7" name="矩形: 一个圆顶角，剪去另一个顶角 66"/>
          <p:cNvSpPr/>
          <p:nvPr userDrawn="1"/>
        </p:nvSpPr>
        <p:spPr>
          <a:xfrm rot="16200000" flipV="1">
            <a:off x="11164467" y="3708191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8" name="矩形: 一个圆顶角，剪去另一个顶角 67"/>
          <p:cNvSpPr/>
          <p:nvPr userDrawn="1"/>
        </p:nvSpPr>
        <p:spPr>
          <a:xfrm rot="16200000" flipV="1">
            <a:off x="11164467" y="4660038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9" name="矩形: 一个圆顶角，剪去另一个顶角 68"/>
          <p:cNvSpPr/>
          <p:nvPr userDrawn="1"/>
        </p:nvSpPr>
        <p:spPr>
          <a:xfrm rot="16200000" flipV="1">
            <a:off x="11164467" y="5611885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58539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AB596-B5D8-49CB-826F-1528DA0E7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8851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: 圆角 9"/>
          <p:cNvSpPr/>
          <p:nvPr userDrawn="1"/>
        </p:nvSpPr>
        <p:spPr>
          <a:xfrm>
            <a:off x="474143" y="266705"/>
            <a:ext cx="11243714" cy="6324590"/>
          </a:xfrm>
          <a:prstGeom prst="roundRect">
            <a:avLst>
              <a:gd name="adj" fmla="val 3157"/>
            </a:avLst>
          </a:prstGeom>
          <a:solidFill>
            <a:srgbClr val="1EA3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: 圆角 11"/>
          <p:cNvSpPr/>
          <p:nvPr userDrawn="1"/>
        </p:nvSpPr>
        <p:spPr>
          <a:xfrm>
            <a:off x="644577" y="405300"/>
            <a:ext cx="10852879" cy="5999443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矩形: 圆角 59"/>
          <p:cNvSpPr/>
          <p:nvPr userDrawn="1"/>
        </p:nvSpPr>
        <p:spPr>
          <a:xfrm>
            <a:off x="707034" y="457147"/>
            <a:ext cx="10728000" cy="5904000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2" name="流程图: 接点 41"/>
          <p:cNvSpPr/>
          <p:nvPr userDrawn="1"/>
        </p:nvSpPr>
        <p:spPr>
          <a:xfrm>
            <a:off x="958298" y="457147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3" name="空心弧 18"/>
          <p:cNvSpPr/>
          <p:nvPr userDrawn="1"/>
        </p:nvSpPr>
        <p:spPr>
          <a:xfrm rot="5400000">
            <a:off x="932740" y="18715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4" name="流程图: 接点 43"/>
          <p:cNvSpPr/>
          <p:nvPr userDrawn="1"/>
        </p:nvSpPr>
        <p:spPr>
          <a:xfrm>
            <a:off x="2145020" y="457147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5" name="空心弧 18"/>
          <p:cNvSpPr/>
          <p:nvPr userDrawn="1"/>
        </p:nvSpPr>
        <p:spPr>
          <a:xfrm rot="5400000">
            <a:off x="2119462" y="18715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6" name="流程图: 接点 45"/>
          <p:cNvSpPr/>
          <p:nvPr userDrawn="1"/>
        </p:nvSpPr>
        <p:spPr>
          <a:xfrm>
            <a:off x="3309055" y="460134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7" name="空心弧 18"/>
          <p:cNvSpPr/>
          <p:nvPr userDrawn="1"/>
        </p:nvSpPr>
        <p:spPr>
          <a:xfrm rot="5400000">
            <a:off x="3283497" y="19014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3" name="矩形: 一个圆顶角，剪去另一个顶角 12"/>
          <p:cNvSpPr/>
          <p:nvPr userDrawn="1"/>
        </p:nvSpPr>
        <p:spPr>
          <a:xfrm rot="5400000" flipV="1">
            <a:off x="77407" y="868048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48" name="流程图: 接点 47"/>
          <p:cNvSpPr/>
          <p:nvPr userDrawn="1"/>
        </p:nvSpPr>
        <p:spPr>
          <a:xfrm>
            <a:off x="4693347" y="455654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9" name="空心弧 18"/>
          <p:cNvSpPr/>
          <p:nvPr userDrawn="1"/>
        </p:nvSpPr>
        <p:spPr>
          <a:xfrm rot="5400000">
            <a:off x="4667789" y="18566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0" name="流程图: 接点 49"/>
          <p:cNvSpPr/>
          <p:nvPr userDrawn="1"/>
        </p:nvSpPr>
        <p:spPr>
          <a:xfrm>
            <a:off x="5880069" y="455654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1" name="空心弧 18"/>
          <p:cNvSpPr/>
          <p:nvPr userDrawn="1"/>
        </p:nvSpPr>
        <p:spPr>
          <a:xfrm rot="5400000">
            <a:off x="5854511" y="18566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2" name="流程图: 接点 51"/>
          <p:cNvSpPr/>
          <p:nvPr userDrawn="1"/>
        </p:nvSpPr>
        <p:spPr>
          <a:xfrm>
            <a:off x="7044104" y="458641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3" name="空心弧 18"/>
          <p:cNvSpPr/>
          <p:nvPr userDrawn="1"/>
        </p:nvSpPr>
        <p:spPr>
          <a:xfrm rot="5400000">
            <a:off x="7018546" y="188652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4" name="流程图: 接点 53"/>
          <p:cNvSpPr/>
          <p:nvPr userDrawn="1"/>
        </p:nvSpPr>
        <p:spPr>
          <a:xfrm>
            <a:off x="8383649" y="450270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5" name="空心弧 18"/>
          <p:cNvSpPr/>
          <p:nvPr userDrawn="1"/>
        </p:nvSpPr>
        <p:spPr>
          <a:xfrm rot="5400000">
            <a:off x="8358091" y="180281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6" name="流程图: 接点 55"/>
          <p:cNvSpPr/>
          <p:nvPr userDrawn="1"/>
        </p:nvSpPr>
        <p:spPr>
          <a:xfrm>
            <a:off x="9570371" y="450270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7" name="空心弧 18"/>
          <p:cNvSpPr/>
          <p:nvPr userDrawn="1"/>
        </p:nvSpPr>
        <p:spPr>
          <a:xfrm rot="5400000">
            <a:off x="9544813" y="180281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8" name="流程图: 接点 57"/>
          <p:cNvSpPr/>
          <p:nvPr userDrawn="1"/>
        </p:nvSpPr>
        <p:spPr>
          <a:xfrm>
            <a:off x="10734406" y="453257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9" name="空心弧 18"/>
          <p:cNvSpPr/>
          <p:nvPr userDrawn="1"/>
        </p:nvSpPr>
        <p:spPr>
          <a:xfrm rot="5400000">
            <a:off x="10708848" y="18326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65" name="矩形: 一个圆顶角，剪去另一个顶角 64"/>
          <p:cNvSpPr/>
          <p:nvPr userDrawn="1"/>
        </p:nvSpPr>
        <p:spPr>
          <a:xfrm rot="5400000" flipV="1">
            <a:off x="77407" y="1819895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6" name="矩形: 一个圆顶角，剪去另一个顶角 65"/>
          <p:cNvSpPr/>
          <p:nvPr userDrawn="1"/>
        </p:nvSpPr>
        <p:spPr>
          <a:xfrm rot="5400000" flipV="1">
            <a:off x="77407" y="2771742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7" name="矩形: 一个圆顶角，剪去另一个顶角 66"/>
          <p:cNvSpPr/>
          <p:nvPr userDrawn="1"/>
        </p:nvSpPr>
        <p:spPr>
          <a:xfrm rot="16200000" flipV="1">
            <a:off x="11200467" y="3672191"/>
            <a:ext cx="900000" cy="432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8" name="矩形: 一个圆顶角，剪去另一个顶角 67"/>
          <p:cNvSpPr/>
          <p:nvPr userDrawn="1"/>
        </p:nvSpPr>
        <p:spPr>
          <a:xfrm rot="16200000" flipV="1">
            <a:off x="11164467" y="4660038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9" name="矩形: 一个圆顶角，剪去另一个顶角 68"/>
          <p:cNvSpPr/>
          <p:nvPr userDrawn="1"/>
        </p:nvSpPr>
        <p:spPr>
          <a:xfrm rot="16200000" flipV="1">
            <a:off x="11164467" y="5611885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82838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: 圆角 9"/>
          <p:cNvSpPr/>
          <p:nvPr userDrawn="1"/>
        </p:nvSpPr>
        <p:spPr>
          <a:xfrm>
            <a:off x="474143" y="266705"/>
            <a:ext cx="11243714" cy="6324590"/>
          </a:xfrm>
          <a:prstGeom prst="roundRect">
            <a:avLst>
              <a:gd name="adj" fmla="val 3157"/>
            </a:avLst>
          </a:prstGeom>
          <a:solidFill>
            <a:srgbClr val="1EA3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: 圆角 11"/>
          <p:cNvSpPr/>
          <p:nvPr userDrawn="1"/>
        </p:nvSpPr>
        <p:spPr>
          <a:xfrm>
            <a:off x="644577" y="405300"/>
            <a:ext cx="10852879" cy="5999443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矩形: 圆角 59"/>
          <p:cNvSpPr/>
          <p:nvPr userDrawn="1"/>
        </p:nvSpPr>
        <p:spPr>
          <a:xfrm>
            <a:off x="707034" y="457147"/>
            <a:ext cx="10728000" cy="5904000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2" name="流程图: 接点 41"/>
          <p:cNvSpPr/>
          <p:nvPr userDrawn="1"/>
        </p:nvSpPr>
        <p:spPr>
          <a:xfrm>
            <a:off x="958298" y="457147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3" name="空心弧 18"/>
          <p:cNvSpPr/>
          <p:nvPr userDrawn="1"/>
        </p:nvSpPr>
        <p:spPr>
          <a:xfrm rot="5400000">
            <a:off x="932740" y="18715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4" name="流程图: 接点 43"/>
          <p:cNvSpPr/>
          <p:nvPr userDrawn="1"/>
        </p:nvSpPr>
        <p:spPr>
          <a:xfrm>
            <a:off x="2145020" y="457147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5" name="空心弧 18"/>
          <p:cNvSpPr/>
          <p:nvPr userDrawn="1"/>
        </p:nvSpPr>
        <p:spPr>
          <a:xfrm rot="5400000">
            <a:off x="2119462" y="18715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6" name="流程图: 接点 45"/>
          <p:cNvSpPr/>
          <p:nvPr userDrawn="1"/>
        </p:nvSpPr>
        <p:spPr>
          <a:xfrm>
            <a:off x="3309055" y="460134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7" name="空心弧 18"/>
          <p:cNvSpPr/>
          <p:nvPr userDrawn="1"/>
        </p:nvSpPr>
        <p:spPr>
          <a:xfrm rot="5400000">
            <a:off x="3283497" y="19014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3" name="矩形: 一个圆顶角，剪去另一个顶角 12"/>
          <p:cNvSpPr/>
          <p:nvPr userDrawn="1"/>
        </p:nvSpPr>
        <p:spPr>
          <a:xfrm rot="5400000" flipV="1">
            <a:off x="78314" y="865031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48" name="流程图: 接点 47"/>
          <p:cNvSpPr/>
          <p:nvPr userDrawn="1"/>
        </p:nvSpPr>
        <p:spPr>
          <a:xfrm>
            <a:off x="4693347" y="455654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9" name="空心弧 18"/>
          <p:cNvSpPr/>
          <p:nvPr userDrawn="1"/>
        </p:nvSpPr>
        <p:spPr>
          <a:xfrm rot="5400000">
            <a:off x="4667789" y="18566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0" name="流程图: 接点 49"/>
          <p:cNvSpPr/>
          <p:nvPr userDrawn="1"/>
        </p:nvSpPr>
        <p:spPr>
          <a:xfrm>
            <a:off x="5880069" y="455654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1" name="空心弧 18"/>
          <p:cNvSpPr/>
          <p:nvPr userDrawn="1"/>
        </p:nvSpPr>
        <p:spPr>
          <a:xfrm rot="5400000">
            <a:off x="5854511" y="18566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2" name="流程图: 接点 51"/>
          <p:cNvSpPr/>
          <p:nvPr userDrawn="1"/>
        </p:nvSpPr>
        <p:spPr>
          <a:xfrm>
            <a:off x="7044104" y="458641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3" name="空心弧 18"/>
          <p:cNvSpPr/>
          <p:nvPr userDrawn="1"/>
        </p:nvSpPr>
        <p:spPr>
          <a:xfrm rot="5400000">
            <a:off x="7018546" y="188652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4" name="流程图: 接点 53"/>
          <p:cNvSpPr/>
          <p:nvPr userDrawn="1"/>
        </p:nvSpPr>
        <p:spPr>
          <a:xfrm>
            <a:off x="8383649" y="450270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5" name="空心弧 18"/>
          <p:cNvSpPr/>
          <p:nvPr userDrawn="1"/>
        </p:nvSpPr>
        <p:spPr>
          <a:xfrm rot="5400000">
            <a:off x="8358091" y="180281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6" name="流程图: 接点 55"/>
          <p:cNvSpPr/>
          <p:nvPr userDrawn="1"/>
        </p:nvSpPr>
        <p:spPr>
          <a:xfrm>
            <a:off x="9570371" y="450270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7" name="空心弧 18"/>
          <p:cNvSpPr/>
          <p:nvPr userDrawn="1"/>
        </p:nvSpPr>
        <p:spPr>
          <a:xfrm rot="5400000">
            <a:off x="9544813" y="180281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8" name="流程图: 接点 57"/>
          <p:cNvSpPr/>
          <p:nvPr userDrawn="1"/>
        </p:nvSpPr>
        <p:spPr>
          <a:xfrm>
            <a:off x="10734406" y="453257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9" name="空心弧 18"/>
          <p:cNvSpPr/>
          <p:nvPr userDrawn="1"/>
        </p:nvSpPr>
        <p:spPr>
          <a:xfrm rot="5400000">
            <a:off x="10708848" y="18326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65" name="矩形: 一个圆顶角，剪去另一个顶角 64"/>
          <p:cNvSpPr/>
          <p:nvPr userDrawn="1"/>
        </p:nvSpPr>
        <p:spPr>
          <a:xfrm rot="5400000" flipV="1">
            <a:off x="78314" y="1816878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6" name="矩形: 一个圆顶角，剪去另一个顶角 65"/>
          <p:cNvSpPr/>
          <p:nvPr userDrawn="1"/>
        </p:nvSpPr>
        <p:spPr>
          <a:xfrm rot="5400000" flipV="1">
            <a:off x="78314" y="2768725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7" name="矩形: 一个圆顶角，剪去另一个顶角 66"/>
          <p:cNvSpPr/>
          <p:nvPr userDrawn="1"/>
        </p:nvSpPr>
        <p:spPr>
          <a:xfrm rot="5400000" flipV="1">
            <a:off x="78314" y="3720572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8" name="矩形: 一个圆顶角，剪去另一个顶角 67"/>
          <p:cNvSpPr/>
          <p:nvPr userDrawn="1"/>
        </p:nvSpPr>
        <p:spPr>
          <a:xfrm rot="16200000" flipV="1">
            <a:off x="11200467" y="4624038"/>
            <a:ext cx="900000" cy="432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9" name="矩形: 一个圆顶角，剪去另一个顶角 68"/>
          <p:cNvSpPr/>
          <p:nvPr userDrawn="1"/>
        </p:nvSpPr>
        <p:spPr>
          <a:xfrm rot="16200000" flipV="1">
            <a:off x="11164467" y="5611885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66846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: 圆角 9"/>
          <p:cNvSpPr/>
          <p:nvPr userDrawn="1"/>
        </p:nvSpPr>
        <p:spPr>
          <a:xfrm>
            <a:off x="474143" y="266705"/>
            <a:ext cx="11243714" cy="6324590"/>
          </a:xfrm>
          <a:prstGeom prst="roundRect">
            <a:avLst>
              <a:gd name="adj" fmla="val 3157"/>
            </a:avLst>
          </a:prstGeom>
          <a:solidFill>
            <a:srgbClr val="1EA3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: 圆角 11"/>
          <p:cNvSpPr/>
          <p:nvPr userDrawn="1"/>
        </p:nvSpPr>
        <p:spPr>
          <a:xfrm>
            <a:off x="644577" y="405300"/>
            <a:ext cx="10852879" cy="5999443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矩形: 圆角 59"/>
          <p:cNvSpPr/>
          <p:nvPr userDrawn="1"/>
        </p:nvSpPr>
        <p:spPr>
          <a:xfrm>
            <a:off x="707034" y="457147"/>
            <a:ext cx="10728000" cy="5904000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2" name="流程图: 接点 41"/>
          <p:cNvSpPr/>
          <p:nvPr userDrawn="1"/>
        </p:nvSpPr>
        <p:spPr>
          <a:xfrm>
            <a:off x="958298" y="457147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3" name="空心弧 18"/>
          <p:cNvSpPr/>
          <p:nvPr userDrawn="1"/>
        </p:nvSpPr>
        <p:spPr>
          <a:xfrm rot="5400000">
            <a:off x="932740" y="18715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4" name="流程图: 接点 43"/>
          <p:cNvSpPr/>
          <p:nvPr userDrawn="1"/>
        </p:nvSpPr>
        <p:spPr>
          <a:xfrm>
            <a:off x="2145020" y="457147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5" name="空心弧 18"/>
          <p:cNvSpPr/>
          <p:nvPr userDrawn="1"/>
        </p:nvSpPr>
        <p:spPr>
          <a:xfrm rot="5400000">
            <a:off x="2119462" y="18715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6" name="流程图: 接点 45"/>
          <p:cNvSpPr/>
          <p:nvPr userDrawn="1"/>
        </p:nvSpPr>
        <p:spPr>
          <a:xfrm>
            <a:off x="3309055" y="460134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7" name="空心弧 18"/>
          <p:cNvSpPr/>
          <p:nvPr userDrawn="1"/>
        </p:nvSpPr>
        <p:spPr>
          <a:xfrm rot="5400000">
            <a:off x="3283497" y="19014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3" name="矩形: 一个圆顶角，剪去另一个顶角 12"/>
          <p:cNvSpPr/>
          <p:nvPr userDrawn="1"/>
        </p:nvSpPr>
        <p:spPr>
          <a:xfrm rot="5400000" flipV="1">
            <a:off x="77578" y="881451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48" name="流程图: 接点 47"/>
          <p:cNvSpPr/>
          <p:nvPr userDrawn="1"/>
        </p:nvSpPr>
        <p:spPr>
          <a:xfrm>
            <a:off x="4693347" y="455654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9" name="空心弧 18"/>
          <p:cNvSpPr/>
          <p:nvPr userDrawn="1"/>
        </p:nvSpPr>
        <p:spPr>
          <a:xfrm rot="5400000">
            <a:off x="4667789" y="18566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0" name="流程图: 接点 49"/>
          <p:cNvSpPr/>
          <p:nvPr userDrawn="1"/>
        </p:nvSpPr>
        <p:spPr>
          <a:xfrm>
            <a:off x="5880069" y="455654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1" name="空心弧 18"/>
          <p:cNvSpPr/>
          <p:nvPr userDrawn="1"/>
        </p:nvSpPr>
        <p:spPr>
          <a:xfrm rot="5400000">
            <a:off x="5854511" y="185665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2" name="流程图: 接点 51"/>
          <p:cNvSpPr/>
          <p:nvPr userDrawn="1"/>
        </p:nvSpPr>
        <p:spPr>
          <a:xfrm>
            <a:off x="7044104" y="458641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3" name="空心弧 18"/>
          <p:cNvSpPr/>
          <p:nvPr userDrawn="1"/>
        </p:nvSpPr>
        <p:spPr>
          <a:xfrm rot="5400000">
            <a:off x="7018546" y="188652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4" name="流程图: 接点 53"/>
          <p:cNvSpPr/>
          <p:nvPr userDrawn="1"/>
        </p:nvSpPr>
        <p:spPr>
          <a:xfrm>
            <a:off x="8383649" y="450270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5" name="空心弧 18"/>
          <p:cNvSpPr/>
          <p:nvPr userDrawn="1"/>
        </p:nvSpPr>
        <p:spPr>
          <a:xfrm rot="5400000">
            <a:off x="8358091" y="180281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6" name="流程图: 接点 55"/>
          <p:cNvSpPr/>
          <p:nvPr userDrawn="1"/>
        </p:nvSpPr>
        <p:spPr>
          <a:xfrm>
            <a:off x="9570371" y="450270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7" name="空心弧 18"/>
          <p:cNvSpPr/>
          <p:nvPr userDrawn="1"/>
        </p:nvSpPr>
        <p:spPr>
          <a:xfrm rot="5400000">
            <a:off x="9544813" y="180281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8" name="流程图: 接点 57"/>
          <p:cNvSpPr/>
          <p:nvPr userDrawn="1"/>
        </p:nvSpPr>
        <p:spPr>
          <a:xfrm>
            <a:off x="10734406" y="453257"/>
            <a:ext cx="288000" cy="288162"/>
          </a:xfrm>
          <a:prstGeom prst="flowChartConnector">
            <a:avLst/>
          </a:prstGeom>
          <a:solidFill>
            <a:srgbClr val="00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9" name="空心弧 18"/>
          <p:cNvSpPr/>
          <p:nvPr userDrawn="1"/>
        </p:nvSpPr>
        <p:spPr>
          <a:xfrm rot="5400000">
            <a:off x="10708848" y="183268"/>
            <a:ext cx="446614" cy="353318"/>
          </a:xfrm>
          <a:custGeom>
            <a:avLst/>
            <a:gdLst>
              <a:gd name="connsiteX0" fmla="*/ 78598 w 503582"/>
              <a:gd name="connsiteY0" fmla="*/ 331635 h 384313"/>
              <a:gd name="connsiteX1" fmla="*/ 98097 w 503582"/>
              <a:gd name="connsiteY1" fmla="*/ 39951 h 384313"/>
              <a:gd name="connsiteX2" fmla="*/ 381725 w 503582"/>
              <a:gd name="connsiteY2" fmla="*/ 27562 h 384313"/>
              <a:gd name="connsiteX3" fmla="*/ 447048 w 503582"/>
              <a:gd name="connsiteY3" fmla="*/ 313482 h 384313"/>
              <a:gd name="connsiteX4" fmla="*/ 355403 w 503582"/>
              <a:gd name="connsiteY4" fmla="*/ 256537 h 384313"/>
              <a:gd name="connsiteX5" fmla="*/ 315646 w 503582"/>
              <a:gd name="connsiteY5" fmla="*/ 111270 h 384313"/>
              <a:gd name="connsiteX6" fmla="*/ 174496 w 503582"/>
              <a:gd name="connsiteY6" fmla="*/ 115611 h 384313"/>
              <a:gd name="connsiteX7" fmla="*/ 162674 w 503582"/>
              <a:gd name="connsiteY7" fmla="*/ 263928 h 384313"/>
              <a:gd name="connsiteX8" fmla="*/ 78598 w 503582"/>
              <a:gd name="connsiteY8" fmla="*/ 331635 h 384313"/>
              <a:gd name="connsiteX0-1" fmla="*/ 78600 w 503614"/>
              <a:gd name="connsiteY0-2" fmla="*/ 331635 h 353527"/>
              <a:gd name="connsiteX1-3" fmla="*/ 98099 w 503614"/>
              <a:gd name="connsiteY1-4" fmla="*/ 39951 h 353527"/>
              <a:gd name="connsiteX2-5" fmla="*/ 381727 w 503614"/>
              <a:gd name="connsiteY2-6" fmla="*/ 27562 h 353527"/>
              <a:gd name="connsiteX3-7" fmla="*/ 447050 w 503614"/>
              <a:gd name="connsiteY3-8" fmla="*/ 313482 h 353527"/>
              <a:gd name="connsiteX4-9" fmla="*/ 355405 w 503614"/>
              <a:gd name="connsiteY4-10" fmla="*/ 256537 h 353527"/>
              <a:gd name="connsiteX5-11" fmla="*/ 315648 w 503614"/>
              <a:gd name="connsiteY5-12" fmla="*/ 111270 h 353527"/>
              <a:gd name="connsiteX6-13" fmla="*/ 174498 w 503614"/>
              <a:gd name="connsiteY6-14" fmla="*/ 115611 h 353527"/>
              <a:gd name="connsiteX7-15" fmla="*/ 162676 w 503614"/>
              <a:gd name="connsiteY7-16" fmla="*/ 263928 h 353527"/>
              <a:gd name="connsiteX8-17" fmla="*/ 156570 w 503614"/>
              <a:gd name="connsiteY8-18" fmla="*/ 351524 h 353527"/>
              <a:gd name="connsiteX9" fmla="*/ 78600 w 503614"/>
              <a:gd name="connsiteY9" fmla="*/ 331635 h 353527"/>
              <a:gd name="connsiteX0-19" fmla="*/ 78600 w 503614"/>
              <a:gd name="connsiteY0-20" fmla="*/ 331635 h 353527"/>
              <a:gd name="connsiteX1-21" fmla="*/ 98099 w 503614"/>
              <a:gd name="connsiteY1-22" fmla="*/ 39951 h 353527"/>
              <a:gd name="connsiteX2-23" fmla="*/ 381727 w 503614"/>
              <a:gd name="connsiteY2-24" fmla="*/ 27562 h 353527"/>
              <a:gd name="connsiteX3-25" fmla="*/ 447050 w 503614"/>
              <a:gd name="connsiteY3-26" fmla="*/ 313482 h 353527"/>
              <a:gd name="connsiteX4-27" fmla="*/ 355405 w 503614"/>
              <a:gd name="connsiteY4-28" fmla="*/ 256537 h 353527"/>
              <a:gd name="connsiteX5-29" fmla="*/ 315648 w 503614"/>
              <a:gd name="connsiteY5-30" fmla="*/ 111270 h 353527"/>
              <a:gd name="connsiteX6-31" fmla="*/ 174498 w 503614"/>
              <a:gd name="connsiteY6-32" fmla="*/ 115611 h 353527"/>
              <a:gd name="connsiteX7-33" fmla="*/ 162676 w 503614"/>
              <a:gd name="connsiteY7-34" fmla="*/ 263928 h 353527"/>
              <a:gd name="connsiteX8-35" fmla="*/ 156570 w 503614"/>
              <a:gd name="connsiteY8-36" fmla="*/ 351524 h 353527"/>
              <a:gd name="connsiteX9-37" fmla="*/ 78600 w 503614"/>
              <a:gd name="connsiteY9-38" fmla="*/ 331635 h 353527"/>
              <a:gd name="connsiteX0-39" fmla="*/ 78600 w 503614"/>
              <a:gd name="connsiteY0-40" fmla="*/ 331635 h 353527"/>
              <a:gd name="connsiteX1-41" fmla="*/ 98099 w 503614"/>
              <a:gd name="connsiteY1-42" fmla="*/ 39951 h 353527"/>
              <a:gd name="connsiteX2-43" fmla="*/ 381727 w 503614"/>
              <a:gd name="connsiteY2-44" fmla="*/ 27562 h 353527"/>
              <a:gd name="connsiteX3-45" fmla="*/ 447050 w 503614"/>
              <a:gd name="connsiteY3-46" fmla="*/ 313482 h 353527"/>
              <a:gd name="connsiteX4-47" fmla="*/ 372777 w 503614"/>
              <a:gd name="connsiteY4-48" fmla="*/ 321056 h 353527"/>
              <a:gd name="connsiteX5-49" fmla="*/ 355405 w 503614"/>
              <a:gd name="connsiteY5-50" fmla="*/ 256537 h 353527"/>
              <a:gd name="connsiteX6-51" fmla="*/ 315648 w 503614"/>
              <a:gd name="connsiteY6-52" fmla="*/ 111270 h 353527"/>
              <a:gd name="connsiteX7-53" fmla="*/ 174498 w 503614"/>
              <a:gd name="connsiteY7-54" fmla="*/ 115611 h 353527"/>
              <a:gd name="connsiteX8-55" fmla="*/ 162676 w 503614"/>
              <a:gd name="connsiteY8-56" fmla="*/ 263928 h 353527"/>
              <a:gd name="connsiteX9-57" fmla="*/ 156570 w 503614"/>
              <a:gd name="connsiteY9-58" fmla="*/ 351524 h 353527"/>
              <a:gd name="connsiteX10" fmla="*/ 78600 w 503614"/>
              <a:gd name="connsiteY10" fmla="*/ 331635 h 353527"/>
              <a:gd name="connsiteX0-59" fmla="*/ 78600 w 465644"/>
              <a:gd name="connsiteY0-60" fmla="*/ 335721 h 367308"/>
              <a:gd name="connsiteX1-61" fmla="*/ 98099 w 465644"/>
              <a:gd name="connsiteY1-62" fmla="*/ 44037 h 367308"/>
              <a:gd name="connsiteX2-63" fmla="*/ 381727 w 465644"/>
              <a:gd name="connsiteY2-64" fmla="*/ 31648 h 367308"/>
              <a:gd name="connsiteX3-65" fmla="*/ 420858 w 465644"/>
              <a:gd name="connsiteY3-66" fmla="*/ 348524 h 367308"/>
              <a:gd name="connsiteX4-67" fmla="*/ 372777 w 465644"/>
              <a:gd name="connsiteY4-68" fmla="*/ 325142 h 367308"/>
              <a:gd name="connsiteX5-69" fmla="*/ 355405 w 465644"/>
              <a:gd name="connsiteY5-70" fmla="*/ 260623 h 367308"/>
              <a:gd name="connsiteX6-71" fmla="*/ 315648 w 465644"/>
              <a:gd name="connsiteY6-72" fmla="*/ 115356 h 367308"/>
              <a:gd name="connsiteX7-73" fmla="*/ 174498 w 465644"/>
              <a:gd name="connsiteY7-74" fmla="*/ 119697 h 367308"/>
              <a:gd name="connsiteX8-75" fmla="*/ 162676 w 465644"/>
              <a:gd name="connsiteY8-76" fmla="*/ 268014 h 367308"/>
              <a:gd name="connsiteX9-77" fmla="*/ 156570 w 465644"/>
              <a:gd name="connsiteY9-78" fmla="*/ 355610 h 367308"/>
              <a:gd name="connsiteX10-79" fmla="*/ 78600 w 465644"/>
              <a:gd name="connsiteY10-80" fmla="*/ 335721 h 367308"/>
              <a:gd name="connsiteX0-81" fmla="*/ 78600 w 482853"/>
              <a:gd name="connsiteY0-82" fmla="*/ 326296 h 357883"/>
              <a:gd name="connsiteX1-83" fmla="*/ 98099 w 482853"/>
              <a:gd name="connsiteY1-84" fmla="*/ 34612 h 357883"/>
              <a:gd name="connsiteX2-85" fmla="*/ 381727 w 482853"/>
              <a:gd name="connsiteY2-86" fmla="*/ 22223 h 357883"/>
              <a:gd name="connsiteX3-87" fmla="*/ 482310 w 482853"/>
              <a:gd name="connsiteY3-88" fmla="*/ 199034 h 357883"/>
              <a:gd name="connsiteX4-89" fmla="*/ 420858 w 482853"/>
              <a:gd name="connsiteY4-90" fmla="*/ 339099 h 357883"/>
              <a:gd name="connsiteX5-91" fmla="*/ 372777 w 482853"/>
              <a:gd name="connsiteY5-92" fmla="*/ 315717 h 357883"/>
              <a:gd name="connsiteX6-93" fmla="*/ 355405 w 482853"/>
              <a:gd name="connsiteY6-94" fmla="*/ 251198 h 357883"/>
              <a:gd name="connsiteX7-95" fmla="*/ 315648 w 482853"/>
              <a:gd name="connsiteY7-96" fmla="*/ 105931 h 357883"/>
              <a:gd name="connsiteX8-97" fmla="*/ 174498 w 482853"/>
              <a:gd name="connsiteY8-98" fmla="*/ 110272 h 357883"/>
              <a:gd name="connsiteX9-99" fmla="*/ 162676 w 482853"/>
              <a:gd name="connsiteY9-100" fmla="*/ 258589 h 357883"/>
              <a:gd name="connsiteX10-101" fmla="*/ 156570 w 482853"/>
              <a:gd name="connsiteY10-102" fmla="*/ 346185 h 357883"/>
              <a:gd name="connsiteX11" fmla="*/ 78600 w 482853"/>
              <a:gd name="connsiteY11" fmla="*/ 326296 h 357883"/>
              <a:gd name="connsiteX0-103" fmla="*/ 78600 w 482853"/>
              <a:gd name="connsiteY0-104" fmla="*/ 326296 h 357883"/>
              <a:gd name="connsiteX1-105" fmla="*/ 98099 w 482853"/>
              <a:gd name="connsiteY1-106" fmla="*/ 34612 h 357883"/>
              <a:gd name="connsiteX2-107" fmla="*/ 381727 w 482853"/>
              <a:gd name="connsiteY2-108" fmla="*/ 22223 h 357883"/>
              <a:gd name="connsiteX3-109" fmla="*/ 482310 w 482853"/>
              <a:gd name="connsiteY3-110" fmla="*/ 199034 h 357883"/>
              <a:gd name="connsiteX4-111" fmla="*/ 420858 w 482853"/>
              <a:gd name="connsiteY4-112" fmla="*/ 339099 h 357883"/>
              <a:gd name="connsiteX5-113" fmla="*/ 372777 w 482853"/>
              <a:gd name="connsiteY5-114" fmla="*/ 315717 h 357883"/>
              <a:gd name="connsiteX6-115" fmla="*/ 355405 w 482853"/>
              <a:gd name="connsiteY6-116" fmla="*/ 251198 h 357883"/>
              <a:gd name="connsiteX7-117" fmla="*/ 315648 w 482853"/>
              <a:gd name="connsiteY7-118" fmla="*/ 105931 h 357883"/>
              <a:gd name="connsiteX8-119" fmla="*/ 174498 w 482853"/>
              <a:gd name="connsiteY8-120" fmla="*/ 110272 h 357883"/>
              <a:gd name="connsiteX9-121" fmla="*/ 162676 w 482853"/>
              <a:gd name="connsiteY9-122" fmla="*/ 258589 h 357883"/>
              <a:gd name="connsiteX10-123" fmla="*/ 156570 w 482853"/>
              <a:gd name="connsiteY10-124" fmla="*/ 346185 h 357883"/>
              <a:gd name="connsiteX11-125" fmla="*/ 78600 w 482853"/>
              <a:gd name="connsiteY11-126" fmla="*/ 326296 h 357883"/>
              <a:gd name="connsiteX0-127" fmla="*/ 78600 w 482853"/>
              <a:gd name="connsiteY0-128" fmla="*/ 326296 h 357883"/>
              <a:gd name="connsiteX1-129" fmla="*/ 98099 w 482853"/>
              <a:gd name="connsiteY1-130" fmla="*/ 34612 h 357883"/>
              <a:gd name="connsiteX2-131" fmla="*/ 381727 w 482853"/>
              <a:gd name="connsiteY2-132" fmla="*/ 22223 h 357883"/>
              <a:gd name="connsiteX3-133" fmla="*/ 482310 w 482853"/>
              <a:gd name="connsiteY3-134" fmla="*/ 199034 h 357883"/>
              <a:gd name="connsiteX4-135" fmla="*/ 420858 w 482853"/>
              <a:gd name="connsiteY4-136" fmla="*/ 339099 h 357883"/>
              <a:gd name="connsiteX5-137" fmla="*/ 372777 w 482853"/>
              <a:gd name="connsiteY5-138" fmla="*/ 315717 h 357883"/>
              <a:gd name="connsiteX6-139" fmla="*/ 350642 w 482853"/>
              <a:gd name="connsiteY6-140" fmla="*/ 253579 h 357883"/>
              <a:gd name="connsiteX7-141" fmla="*/ 315648 w 482853"/>
              <a:gd name="connsiteY7-142" fmla="*/ 105931 h 357883"/>
              <a:gd name="connsiteX8-143" fmla="*/ 174498 w 482853"/>
              <a:gd name="connsiteY8-144" fmla="*/ 110272 h 357883"/>
              <a:gd name="connsiteX9-145" fmla="*/ 162676 w 482853"/>
              <a:gd name="connsiteY9-146" fmla="*/ 258589 h 357883"/>
              <a:gd name="connsiteX10-147" fmla="*/ 156570 w 482853"/>
              <a:gd name="connsiteY10-148" fmla="*/ 346185 h 357883"/>
              <a:gd name="connsiteX11-149" fmla="*/ 78600 w 482853"/>
              <a:gd name="connsiteY11-150" fmla="*/ 326296 h 357883"/>
              <a:gd name="connsiteX0-151" fmla="*/ 78600 w 482853"/>
              <a:gd name="connsiteY0-152" fmla="*/ 326296 h 357883"/>
              <a:gd name="connsiteX1-153" fmla="*/ 98099 w 482853"/>
              <a:gd name="connsiteY1-154" fmla="*/ 34612 h 357883"/>
              <a:gd name="connsiteX2-155" fmla="*/ 381727 w 482853"/>
              <a:gd name="connsiteY2-156" fmla="*/ 22223 h 357883"/>
              <a:gd name="connsiteX3-157" fmla="*/ 482310 w 482853"/>
              <a:gd name="connsiteY3-158" fmla="*/ 199034 h 357883"/>
              <a:gd name="connsiteX4-159" fmla="*/ 420858 w 482853"/>
              <a:gd name="connsiteY4-160" fmla="*/ 339099 h 357883"/>
              <a:gd name="connsiteX5-161" fmla="*/ 372777 w 482853"/>
              <a:gd name="connsiteY5-162" fmla="*/ 315717 h 357883"/>
              <a:gd name="connsiteX6-163" fmla="*/ 350642 w 482853"/>
              <a:gd name="connsiteY6-164" fmla="*/ 253579 h 357883"/>
              <a:gd name="connsiteX7-165" fmla="*/ 315648 w 482853"/>
              <a:gd name="connsiteY7-166" fmla="*/ 105931 h 357883"/>
              <a:gd name="connsiteX8-167" fmla="*/ 174498 w 482853"/>
              <a:gd name="connsiteY8-168" fmla="*/ 110272 h 357883"/>
              <a:gd name="connsiteX9-169" fmla="*/ 172201 w 482853"/>
              <a:gd name="connsiteY9-170" fmla="*/ 260971 h 357883"/>
              <a:gd name="connsiteX10-171" fmla="*/ 156570 w 482853"/>
              <a:gd name="connsiteY10-172" fmla="*/ 346185 h 357883"/>
              <a:gd name="connsiteX11-173" fmla="*/ 78600 w 482853"/>
              <a:gd name="connsiteY11-174" fmla="*/ 326296 h 357883"/>
              <a:gd name="connsiteX0-175" fmla="*/ 86886 w 412558"/>
              <a:gd name="connsiteY0-176" fmla="*/ 360065 h 360696"/>
              <a:gd name="connsiteX1-177" fmla="*/ 27804 w 412558"/>
              <a:gd name="connsiteY1-178" fmla="*/ 37425 h 360696"/>
              <a:gd name="connsiteX2-179" fmla="*/ 311432 w 412558"/>
              <a:gd name="connsiteY2-180" fmla="*/ 25036 h 360696"/>
              <a:gd name="connsiteX3-181" fmla="*/ 412015 w 412558"/>
              <a:gd name="connsiteY3-182" fmla="*/ 201847 h 360696"/>
              <a:gd name="connsiteX4-183" fmla="*/ 350563 w 412558"/>
              <a:gd name="connsiteY4-184" fmla="*/ 341912 h 360696"/>
              <a:gd name="connsiteX5-185" fmla="*/ 302482 w 412558"/>
              <a:gd name="connsiteY5-186" fmla="*/ 318530 h 360696"/>
              <a:gd name="connsiteX6-187" fmla="*/ 280347 w 412558"/>
              <a:gd name="connsiteY6-188" fmla="*/ 256392 h 360696"/>
              <a:gd name="connsiteX7-189" fmla="*/ 245353 w 412558"/>
              <a:gd name="connsiteY7-190" fmla="*/ 108744 h 360696"/>
              <a:gd name="connsiteX8-191" fmla="*/ 104203 w 412558"/>
              <a:gd name="connsiteY8-192" fmla="*/ 113085 h 360696"/>
              <a:gd name="connsiteX9-193" fmla="*/ 101906 w 412558"/>
              <a:gd name="connsiteY9-194" fmla="*/ 263784 h 360696"/>
              <a:gd name="connsiteX10-195" fmla="*/ 86275 w 412558"/>
              <a:gd name="connsiteY10-196" fmla="*/ 348998 h 360696"/>
              <a:gd name="connsiteX11-197" fmla="*/ 86886 w 412558"/>
              <a:gd name="connsiteY11-198" fmla="*/ 360065 h 360696"/>
              <a:gd name="connsiteX0-199" fmla="*/ 125305 w 450977"/>
              <a:gd name="connsiteY0-200" fmla="*/ 353326 h 353957"/>
              <a:gd name="connsiteX1-201" fmla="*/ 2758 w 450977"/>
              <a:gd name="connsiteY1-202" fmla="*/ 240352 h 353957"/>
              <a:gd name="connsiteX2-203" fmla="*/ 66223 w 450977"/>
              <a:gd name="connsiteY2-204" fmla="*/ 30686 h 353957"/>
              <a:gd name="connsiteX3-205" fmla="*/ 349851 w 450977"/>
              <a:gd name="connsiteY3-206" fmla="*/ 18297 h 353957"/>
              <a:gd name="connsiteX4-207" fmla="*/ 450434 w 450977"/>
              <a:gd name="connsiteY4-208" fmla="*/ 195108 h 353957"/>
              <a:gd name="connsiteX5-209" fmla="*/ 388982 w 450977"/>
              <a:gd name="connsiteY5-210" fmla="*/ 335173 h 353957"/>
              <a:gd name="connsiteX6-211" fmla="*/ 340901 w 450977"/>
              <a:gd name="connsiteY6-212" fmla="*/ 311791 h 353957"/>
              <a:gd name="connsiteX7-213" fmla="*/ 318766 w 450977"/>
              <a:gd name="connsiteY7-214" fmla="*/ 249653 h 353957"/>
              <a:gd name="connsiteX8-215" fmla="*/ 283772 w 450977"/>
              <a:gd name="connsiteY8-216" fmla="*/ 102005 h 353957"/>
              <a:gd name="connsiteX9-217" fmla="*/ 142622 w 450977"/>
              <a:gd name="connsiteY9-218" fmla="*/ 106346 h 353957"/>
              <a:gd name="connsiteX10-219" fmla="*/ 140325 w 450977"/>
              <a:gd name="connsiteY10-220" fmla="*/ 257045 h 353957"/>
              <a:gd name="connsiteX11-221" fmla="*/ 124694 w 450977"/>
              <a:gd name="connsiteY11-222" fmla="*/ 342259 h 353957"/>
              <a:gd name="connsiteX12" fmla="*/ 125305 w 450977"/>
              <a:gd name="connsiteY12" fmla="*/ 353326 h 353957"/>
              <a:gd name="connsiteX0-223" fmla="*/ 120942 w 446614"/>
              <a:gd name="connsiteY0-224" fmla="*/ 352687 h 353318"/>
              <a:gd name="connsiteX1-225" fmla="*/ 3157 w 446614"/>
              <a:gd name="connsiteY1-226" fmla="*/ 227807 h 353318"/>
              <a:gd name="connsiteX2-227" fmla="*/ 61860 w 446614"/>
              <a:gd name="connsiteY2-228" fmla="*/ 30047 h 353318"/>
              <a:gd name="connsiteX3-229" fmla="*/ 345488 w 446614"/>
              <a:gd name="connsiteY3-230" fmla="*/ 17658 h 353318"/>
              <a:gd name="connsiteX4-231" fmla="*/ 446071 w 446614"/>
              <a:gd name="connsiteY4-232" fmla="*/ 194469 h 353318"/>
              <a:gd name="connsiteX5-233" fmla="*/ 384619 w 446614"/>
              <a:gd name="connsiteY5-234" fmla="*/ 334534 h 353318"/>
              <a:gd name="connsiteX6-235" fmla="*/ 336538 w 446614"/>
              <a:gd name="connsiteY6-236" fmla="*/ 311152 h 353318"/>
              <a:gd name="connsiteX7-237" fmla="*/ 314403 w 446614"/>
              <a:gd name="connsiteY7-238" fmla="*/ 249014 h 353318"/>
              <a:gd name="connsiteX8-239" fmla="*/ 279409 w 446614"/>
              <a:gd name="connsiteY8-240" fmla="*/ 101366 h 353318"/>
              <a:gd name="connsiteX9-241" fmla="*/ 138259 w 446614"/>
              <a:gd name="connsiteY9-242" fmla="*/ 105707 h 353318"/>
              <a:gd name="connsiteX10-243" fmla="*/ 135962 w 446614"/>
              <a:gd name="connsiteY10-244" fmla="*/ 256406 h 353318"/>
              <a:gd name="connsiteX11-245" fmla="*/ 120331 w 446614"/>
              <a:gd name="connsiteY11-246" fmla="*/ 341620 h 353318"/>
              <a:gd name="connsiteX12-247" fmla="*/ 120942 w 446614"/>
              <a:gd name="connsiteY12-248" fmla="*/ 352687 h 353318"/>
              <a:gd name="connsiteX0-249" fmla="*/ 120942 w 446614"/>
              <a:gd name="connsiteY0-250" fmla="*/ 352687 h 353318"/>
              <a:gd name="connsiteX1-251" fmla="*/ 3157 w 446614"/>
              <a:gd name="connsiteY1-252" fmla="*/ 227807 h 353318"/>
              <a:gd name="connsiteX2-253" fmla="*/ 61860 w 446614"/>
              <a:gd name="connsiteY2-254" fmla="*/ 30047 h 353318"/>
              <a:gd name="connsiteX3-255" fmla="*/ 345488 w 446614"/>
              <a:gd name="connsiteY3-256" fmla="*/ 17658 h 353318"/>
              <a:gd name="connsiteX4-257" fmla="*/ 446071 w 446614"/>
              <a:gd name="connsiteY4-258" fmla="*/ 194469 h 353318"/>
              <a:gd name="connsiteX5-259" fmla="*/ 384619 w 446614"/>
              <a:gd name="connsiteY5-260" fmla="*/ 334534 h 353318"/>
              <a:gd name="connsiteX6-261" fmla="*/ 336538 w 446614"/>
              <a:gd name="connsiteY6-262" fmla="*/ 311152 h 353318"/>
              <a:gd name="connsiteX7-263" fmla="*/ 314403 w 446614"/>
              <a:gd name="connsiteY7-264" fmla="*/ 249014 h 353318"/>
              <a:gd name="connsiteX8-265" fmla="*/ 279409 w 446614"/>
              <a:gd name="connsiteY8-266" fmla="*/ 101366 h 353318"/>
              <a:gd name="connsiteX9-267" fmla="*/ 138259 w 446614"/>
              <a:gd name="connsiteY9-268" fmla="*/ 105707 h 353318"/>
              <a:gd name="connsiteX10-269" fmla="*/ 135962 w 446614"/>
              <a:gd name="connsiteY10-270" fmla="*/ 256406 h 353318"/>
              <a:gd name="connsiteX11-271" fmla="*/ 120331 w 446614"/>
              <a:gd name="connsiteY11-272" fmla="*/ 341620 h 353318"/>
              <a:gd name="connsiteX12-273" fmla="*/ 120942 w 446614"/>
              <a:gd name="connsiteY12-274" fmla="*/ 352687 h 35331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37" y="connsiteY9-38"/>
              </a:cxn>
              <a:cxn ang="0">
                <a:pos x="connsiteX10-79" y="connsiteY10-80"/>
              </a:cxn>
              <a:cxn ang="0">
                <a:pos x="connsiteX11-125" y="connsiteY11-126"/>
              </a:cxn>
              <a:cxn ang="0">
                <a:pos x="connsiteX12-247" y="connsiteY12-248"/>
              </a:cxn>
            </a:cxnLst>
            <a:rect l="l" t="t" r="r" b="b"/>
            <a:pathLst>
              <a:path w="446614" h="353318">
                <a:moveTo>
                  <a:pt x="120942" y="352687"/>
                </a:moveTo>
                <a:cubicBezTo>
                  <a:pt x="107366" y="330543"/>
                  <a:pt x="17766" y="269674"/>
                  <a:pt x="3157" y="227807"/>
                </a:cubicBezTo>
                <a:cubicBezTo>
                  <a:pt x="-6690" y="174034"/>
                  <a:pt x="4805" y="65072"/>
                  <a:pt x="61860" y="30047"/>
                </a:cubicBezTo>
                <a:cubicBezTo>
                  <a:pt x="118915" y="-4978"/>
                  <a:pt x="281453" y="-9746"/>
                  <a:pt x="345488" y="17658"/>
                </a:cubicBezTo>
                <a:cubicBezTo>
                  <a:pt x="409523" y="45062"/>
                  <a:pt x="449074" y="144037"/>
                  <a:pt x="446071" y="194469"/>
                </a:cubicBezTo>
                <a:cubicBezTo>
                  <a:pt x="452593" y="247282"/>
                  <a:pt x="398509" y="310324"/>
                  <a:pt x="384619" y="334534"/>
                </a:cubicBezTo>
                <a:cubicBezTo>
                  <a:pt x="390270" y="384243"/>
                  <a:pt x="351812" y="320643"/>
                  <a:pt x="336538" y="311152"/>
                </a:cubicBezTo>
                <a:cubicBezTo>
                  <a:pt x="321264" y="301661"/>
                  <a:pt x="331068" y="284772"/>
                  <a:pt x="314403" y="249014"/>
                </a:cubicBezTo>
                <a:cubicBezTo>
                  <a:pt x="389373" y="205557"/>
                  <a:pt x="308766" y="125251"/>
                  <a:pt x="279409" y="101366"/>
                </a:cubicBezTo>
                <a:cubicBezTo>
                  <a:pt x="250052" y="77481"/>
                  <a:pt x="181108" y="90123"/>
                  <a:pt x="138259" y="105707"/>
                </a:cubicBezTo>
                <a:cubicBezTo>
                  <a:pt x="47749" y="138625"/>
                  <a:pt x="51101" y="218453"/>
                  <a:pt x="135962" y="256406"/>
                </a:cubicBezTo>
                <a:cubicBezTo>
                  <a:pt x="120900" y="267369"/>
                  <a:pt x="135393" y="330657"/>
                  <a:pt x="120331" y="341620"/>
                </a:cubicBezTo>
                <a:cubicBezTo>
                  <a:pt x="107367" y="353226"/>
                  <a:pt x="133906" y="341081"/>
                  <a:pt x="120942" y="35268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65" name="矩形: 一个圆顶角，剪去另一个顶角 64"/>
          <p:cNvSpPr/>
          <p:nvPr userDrawn="1"/>
        </p:nvSpPr>
        <p:spPr>
          <a:xfrm rot="5400000" flipV="1">
            <a:off x="77578" y="1833298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6" name="矩形: 一个圆顶角，剪去另一个顶角 65"/>
          <p:cNvSpPr/>
          <p:nvPr userDrawn="1"/>
        </p:nvSpPr>
        <p:spPr>
          <a:xfrm rot="5400000" flipV="1">
            <a:off x="77578" y="2785145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7" name="矩形: 一个圆顶角，剪去另一个顶角 66"/>
          <p:cNvSpPr/>
          <p:nvPr userDrawn="1"/>
        </p:nvSpPr>
        <p:spPr>
          <a:xfrm rot="5400000" flipV="1">
            <a:off x="77578" y="3736992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8" name="矩形: 一个圆顶角，剪去另一个顶角 67"/>
          <p:cNvSpPr/>
          <p:nvPr userDrawn="1"/>
        </p:nvSpPr>
        <p:spPr>
          <a:xfrm rot="5400000" flipV="1">
            <a:off x="77578" y="4688839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9" name="矩形: 一个圆顶角，剪去另一个顶角 68"/>
          <p:cNvSpPr/>
          <p:nvPr userDrawn="1"/>
        </p:nvSpPr>
        <p:spPr>
          <a:xfrm rot="16200000" flipV="1">
            <a:off x="11200467" y="5575885"/>
            <a:ext cx="900000" cy="432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007011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665327-8228-406E-8BCB-8A6EFFCB708E}" type="datetimeFigureOut">
              <a:rPr lang="zh-CN" altLang="en-US" smtClean="0"/>
              <a:t>2022/3/27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2F427C-CBCB-47E0-B4FF-EC06D96186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72930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665327-8228-406E-8BCB-8A6EFFCB708E}" type="datetimeFigureOut">
              <a:rPr lang="zh-CN" altLang="en-US" smtClean="0"/>
              <a:t>2022/3/27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2F427C-CBCB-47E0-B4FF-EC06D96186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85285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665327-8228-406E-8BCB-8A6EFFCB708E}" type="datetimeFigureOut">
              <a:rPr lang="zh-CN" altLang="en-US" smtClean="0"/>
              <a:t>2022/3/27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2F427C-CBCB-47E0-B4FF-EC06D96186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57186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39A89-282D-40EB-9444-747B25E6E6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4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4C932-58D3-482C-BE76-F92354B9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37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276DA-71A9-472E-8160-F649A56F4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01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80207-8E3F-4DDB-B474-E654C98C4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28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CB979-B67A-4718-AAA1-6FD99AE31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963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2F18D-9DC3-484C-9A52-C4908BEF6C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951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D5110-F0EA-4370-9B16-7FB4F09CC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86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alphaModFix amt="7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Nhấn soạn thảo kiểu tiêu đề trang cái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Nhấn soạn thảo các kiểu văn bản trang cái</a:t>
            </a:r>
          </a:p>
          <a:p>
            <a:pPr lvl="1"/>
            <a:r>
              <a:rPr lang="en-US"/>
              <a:t>Mức hai</a:t>
            </a:r>
          </a:p>
          <a:p>
            <a:pPr lvl="2"/>
            <a:r>
              <a:rPr lang="en-US"/>
              <a:t>Mức ba</a:t>
            </a:r>
          </a:p>
          <a:p>
            <a:pPr lvl="3"/>
            <a:r>
              <a:rPr lang="en-US"/>
              <a:t>Mức bốn</a:t>
            </a:r>
          </a:p>
          <a:p>
            <a:pPr lvl="4"/>
            <a:r>
              <a:rPr lang="en-US"/>
              <a:t>Mức năm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F198593-0644-4809-80AE-F1E510C664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0579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microsoft.com/office/2007/relationships/hdphoto" Target="../media/hdphoto1.wdp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image" Target="../media/image14.png"/><Relationship Id="rId5" Type="http://schemas.microsoft.com/office/2007/relationships/hdphoto" Target="../media/hdphoto2.wdp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A6D8493-BB61-419E-AE46-ED68863AC2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679" b="29968"/>
          <a:stretch/>
        </p:blipFill>
        <p:spPr>
          <a:xfrm>
            <a:off x="105902" y="843379"/>
            <a:ext cx="12086098" cy="5299969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C86C828F-A349-4042-9AE5-5E1B36BB0AEF}"/>
              </a:ext>
            </a:extLst>
          </p:cNvPr>
          <p:cNvGrpSpPr/>
          <p:nvPr/>
        </p:nvGrpSpPr>
        <p:grpSpPr>
          <a:xfrm>
            <a:off x="1429304" y="1722267"/>
            <a:ext cx="9021192" cy="2585323"/>
            <a:chOff x="1429304" y="1722267"/>
            <a:chExt cx="9021192" cy="258532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E7596F1-7392-41E8-9501-C1FC89B1561A}"/>
                </a:ext>
              </a:extLst>
            </p:cNvPr>
            <p:cNvSpPr txBox="1"/>
            <p:nvPr/>
          </p:nvSpPr>
          <p:spPr>
            <a:xfrm>
              <a:off x="1429304" y="1722267"/>
              <a:ext cx="8966447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Times New Roman" panose="02020603050405020304" pitchFamily="18" charset="0"/>
                </a:rPr>
                <a:t>TỈ SỐ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Times New Roman" panose="02020603050405020304" pitchFamily="18" charset="0"/>
                </a:rPr>
                <a:t>MỘT SỐ BÀI TOÁN LIÊN QUAN ĐẾN TỈ SỐ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7D93F29-B32A-4C00-90F4-78E69D882C00}"/>
                </a:ext>
              </a:extLst>
            </p:cNvPr>
            <p:cNvSpPr txBox="1"/>
            <p:nvPr/>
          </p:nvSpPr>
          <p:spPr>
            <a:xfrm>
              <a:off x="1484049" y="1722267"/>
              <a:ext cx="8966447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cs typeface="Times New Roman" panose="02020603050405020304" pitchFamily="18" charset="0"/>
                </a:rPr>
                <a:t>TỈ SỐ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cs typeface="Times New Roman" panose="02020603050405020304" pitchFamily="18" charset="0"/>
                </a:rPr>
                <a:t>MỘT SỐ BÀI TOÁN LIÊN QUAN ĐẾN TỈ SỐ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26047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4E9F125-DFAC-4BF6-B02B-67DF8781A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0" y="519146"/>
            <a:ext cx="8833002" cy="734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/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altLang="en-US" sz="3600" dirty="0">
              <a:solidFill>
                <a:schemeClr val="tx1"/>
              </a:solidFill>
            </a:endParaRP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C20C99C7-C3FE-41F9-8B60-0598ACF1A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384113"/>
            <a:ext cx="959028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alt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72560437-9ACE-423D-B0F8-1B1461A3F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186668"/>
            <a:ext cx="891896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4">
                <a:extLst>
                  <a:ext uri="{FF2B5EF4-FFF2-40B4-BE49-F238E27FC236}">
                    <a16:creationId xmlns:a16="http://schemas.microsoft.com/office/drawing/2014/main" id="{C7C3FB05-E3E7-4AE0-8259-9796A00E7A4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3900" y="3740362"/>
                <a:ext cx="10744200" cy="987718"/>
              </a:xfrm>
              <a:prstGeom prst="roundRect">
                <a:avLst/>
              </a:prstGeom>
              <a:solidFill>
                <a:schemeClr val="accent5"/>
              </a:solidFill>
              <a:ln w="38100">
                <a:solidFill>
                  <a:schemeClr val="accent1">
                    <a:lumMod val="50000"/>
                  </a:schemeClr>
                </a:solidFill>
              </a:ln>
              <a:effectLst/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r>
                  <a:rPr lang="en-US" alt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altLang="en-US" sz="36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Tỉ số của số </a:t>
                </a:r>
                <a:r>
                  <a:rPr lang="en-US" altLang="en-US" sz="36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bút đỏ </a:t>
                </a:r>
                <a:r>
                  <a:rPr lang="en-US" altLang="en-US" sz="36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 số </a:t>
                </a:r>
                <a:r>
                  <a:rPr lang="en-US" altLang="en-US" sz="36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bút xanh </a:t>
                </a:r>
                <a:r>
                  <a:rPr lang="en-US" altLang="en-US" sz="36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 </a:t>
                </a:r>
                <a:r>
                  <a:rPr lang="en-US" alt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: 8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 Box 4">
                <a:extLst>
                  <a:ext uri="{FF2B5EF4-FFF2-40B4-BE49-F238E27FC236}">
                    <a16:creationId xmlns:a16="http://schemas.microsoft.com/office/drawing/2014/main" id="{C7C3FB05-E3E7-4AE0-8259-9796A00E7A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3900" y="3740362"/>
                <a:ext cx="10744200" cy="987718"/>
              </a:xfrm>
              <a:prstGeom prst="roundRect">
                <a:avLst/>
              </a:prstGeom>
              <a:blipFill>
                <a:blip r:embed="rId2"/>
                <a:stretch>
                  <a:fillRect l="-1131" b="-2381"/>
                </a:stretch>
              </a:blipFill>
              <a:ln w="38100">
                <a:solidFill>
                  <a:schemeClr val="accent1">
                    <a:lumMod val="50000"/>
                  </a:schemeClr>
                </a:solidFill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4">
                <a:extLst>
                  <a:ext uri="{FF2B5EF4-FFF2-40B4-BE49-F238E27FC236}">
                    <a16:creationId xmlns:a16="http://schemas.microsoft.com/office/drawing/2014/main" id="{E9190B97-1B2F-43C4-BF31-0056AA1B5D0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3900" y="4954839"/>
                <a:ext cx="10744200" cy="984596"/>
              </a:xfrm>
              <a:prstGeom prst="roundRect">
                <a:avLst/>
              </a:prstGeom>
              <a:solidFill>
                <a:schemeClr val="accent5"/>
              </a:solidFill>
              <a:ln w="38100">
                <a:solidFill>
                  <a:schemeClr val="accent1">
                    <a:lumMod val="50000"/>
                  </a:schemeClr>
                </a:solidFill>
              </a:ln>
              <a:effectLst/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r>
                  <a:rPr lang="en-US" alt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altLang="en-US" sz="36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Tỉ số của số </a:t>
                </a:r>
                <a:r>
                  <a:rPr lang="en-US" altLang="en-US" sz="36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bút xanh </a:t>
                </a:r>
                <a:r>
                  <a:rPr lang="en-US" altLang="en-US" sz="36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 số </a:t>
                </a:r>
                <a:r>
                  <a:rPr lang="en-US" altLang="en-US" sz="36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bút đỏ </a:t>
                </a:r>
                <a:r>
                  <a:rPr lang="en-US" altLang="en-US" sz="36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 </a:t>
                </a:r>
                <a:r>
                  <a:rPr lang="en-US" altLang="en-US" sz="3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 : 2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 Box 4">
                <a:extLst>
                  <a:ext uri="{FF2B5EF4-FFF2-40B4-BE49-F238E27FC236}">
                    <a16:creationId xmlns:a16="http://schemas.microsoft.com/office/drawing/2014/main" id="{E9190B97-1B2F-43C4-BF31-0056AA1B5D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3900" y="4954839"/>
                <a:ext cx="10744200" cy="984596"/>
              </a:xfrm>
              <a:prstGeom prst="roundRect">
                <a:avLst/>
              </a:prstGeom>
              <a:blipFill>
                <a:blip r:embed="rId3"/>
                <a:stretch>
                  <a:fillRect l="-1131" b="-3593"/>
                </a:stretch>
              </a:blipFill>
              <a:ln w="38100">
                <a:solidFill>
                  <a:schemeClr val="accent1">
                    <a:lumMod val="50000"/>
                  </a:schemeClr>
                </a:solidFill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848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2">
            <a:extLst>
              <a:ext uri="{FF2B5EF4-FFF2-40B4-BE49-F238E27FC236}">
                <a16:creationId xmlns:a16="http://schemas.microsoft.com/office/drawing/2014/main" id="{5D1F356F-E181-4464-A21D-885B10AB26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33035"/>
            <a:ext cx="937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altLang="en-US" sz="32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69" name="Text Box 4">
            <a:extLst>
              <a:ext uri="{FF2B5EF4-FFF2-40B4-BE49-F238E27FC236}">
                <a16:creationId xmlns:a16="http://schemas.microsoft.com/office/drawing/2014/main" id="{F0FFAC51-70DF-4DF2-8139-6AEE04E5CE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0848" y="890386"/>
            <a:ext cx="83112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70" name="Text Box 5">
            <a:extLst>
              <a:ext uri="{FF2B5EF4-FFF2-40B4-BE49-F238E27FC236}">
                <a16:creationId xmlns:a16="http://schemas.microsoft.com/office/drawing/2014/main" id="{CAA9FD8D-30FD-4FEC-93A1-579168D5E3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2100" y="1576186"/>
            <a:ext cx="83439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1" name="Text Box 6">
            <a:extLst>
              <a:ext uri="{FF2B5EF4-FFF2-40B4-BE49-F238E27FC236}">
                <a16:creationId xmlns:a16="http://schemas.microsoft.com/office/drawing/2014/main" id="{3787A80C-5E38-4A3A-9445-63EA0D8020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9544" y="2275170"/>
            <a:ext cx="192565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 Box 7">
                <a:extLst>
                  <a:ext uri="{FF2B5EF4-FFF2-40B4-BE49-F238E27FC236}">
                    <a16:creationId xmlns:a16="http://schemas.microsoft.com/office/drawing/2014/main" id="{93B0F84C-6C5F-4979-84FE-395A63D9FB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9600" y="4121218"/>
                <a:ext cx="12060839" cy="8086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altLang="en-US"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Tỉ số của số bạn trai và số bạn của cả tổ là: </a:t>
                </a:r>
                <a:r>
                  <a:rPr lang="en-US" altLang="en-US"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 </a:t>
                </a:r>
                <a:r>
                  <a:rPr lang="en-US" alt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11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en-US" alt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2" name="Text Box 7">
                <a:extLst>
                  <a:ext uri="{FF2B5EF4-FFF2-40B4-BE49-F238E27FC236}">
                    <a16:creationId xmlns:a16="http://schemas.microsoft.com/office/drawing/2014/main" id="{93B0F84C-6C5F-4979-84FE-395A63D9FB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9600" y="4121218"/>
                <a:ext cx="12060839" cy="808619"/>
              </a:xfrm>
              <a:prstGeom prst="rect">
                <a:avLst/>
              </a:prstGeom>
              <a:blipFill>
                <a:blip r:embed="rId2"/>
                <a:stretch>
                  <a:fillRect l="-1264" b="-977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Text Box 10">
            <a:extLst>
              <a:ext uri="{FF2B5EF4-FFF2-40B4-BE49-F238E27FC236}">
                <a16:creationId xmlns:a16="http://schemas.microsoft.com/office/drawing/2014/main" id="{45B0E8B8-BD31-4F52-9F32-A5622E118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826049"/>
            <a:ext cx="5867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 Box 11">
                <a:extLst>
                  <a:ext uri="{FF2B5EF4-FFF2-40B4-BE49-F238E27FC236}">
                    <a16:creationId xmlns:a16="http://schemas.microsoft.com/office/drawing/2014/main" id="{0D0B40AC-C517-4F96-BEA7-F291D53B11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9600" y="5066278"/>
                <a:ext cx="10693424" cy="8013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>
                  <a:buFontTx/>
                  <a:buAutoNum type="alphaLcParenR" startAt="2"/>
                </a:pPr>
                <a:r>
                  <a:rPr lang="en-US" altLang="en-US"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 số của số bạn gái và số bạn của cả tổ là: </a:t>
                </a:r>
                <a:r>
                  <a:rPr lang="en-US" altLang="en-US"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 </a:t>
                </a:r>
                <a:r>
                  <a:rPr lang="en-US" alt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11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en-US" alt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4" name="Text Box 11">
                <a:extLst>
                  <a:ext uri="{FF2B5EF4-FFF2-40B4-BE49-F238E27FC236}">
                    <a16:creationId xmlns:a16="http://schemas.microsoft.com/office/drawing/2014/main" id="{0D0B40AC-C517-4F96-BEA7-F291D53B11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9600" y="5066278"/>
                <a:ext cx="10693424" cy="801310"/>
              </a:xfrm>
              <a:prstGeom prst="rect">
                <a:avLst/>
              </a:prstGeom>
              <a:blipFill>
                <a:blip r:embed="rId3"/>
                <a:stretch>
                  <a:fillRect l="-1254" b="-984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Text Box 10">
            <a:extLst>
              <a:ext uri="{FF2B5EF4-FFF2-40B4-BE49-F238E27FC236}">
                <a16:creationId xmlns:a16="http://schemas.microsoft.com/office/drawing/2014/main" id="{2D4CC079-C2E4-4CFF-9D64-AB5B983E7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9611" y="3468222"/>
            <a:ext cx="337375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+ 6 = 11 (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1411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/>
      <p:bldP spid="74" grpId="0" animBg="1"/>
      <p:bldP spid="7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80">
                <a:extLst>
                  <a:ext uri="{FF2B5EF4-FFF2-40B4-BE49-F238E27FC236}">
                    <a16:creationId xmlns:a16="http://schemas.microsoft.com/office/drawing/2014/main" id="{FB6DAE30-232B-412A-B2EA-59D45CE32D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6700" y="298930"/>
                <a:ext cx="11658600" cy="15978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just" eaLnBrk="1" hangingPunct="1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3600" b="1" dirty="0">
                    <a:solidFill>
                      <a:srgbClr val="FF0000"/>
                    </a:solidFill>
                  </a:rPr>
                  <a:t>Bài 4</a:t>
                </a:r>
                <a:r>
                  <a:rPr lang="en-US" sz="3600" b="1">
                    <a:solidFill>
                      <a:srgbClr val="FF0000"/>
                    </a:solidFill>
                  </a:rPr>
                  <a:t>: </a:t>
                </a:r>
                <a:r>
                  <a:rPr lang="en-US" sz="3600" b="1"/>
                  <a:t>Trên bãi cỏ có </a:t>
                </a:r>
                <a:r>
                  <a:rPr lang="en-US" sz="3600" b="1" dirty="0"/>
                  <a:t>20 </a:t>
                </a:r>
                <a:r>
                  <a:rPr lang="en-US" sz="3600" b="1"/>
                  <a:t>con bò và có số trâu bằng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600" b="1" dirty="0"/>
                  <a:t> số bò</a:t>
                </a:r>
                <a:r>
                  <a:rPr lang="en-US" sz="3600" b="1"/>
                  <a:t>. </a:t>
                </a:r>
              </a:p>
              <a:p>
                <a:pPr algn="just" eaLnBrk="1" hangingPunct="1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3600" b="1"/>
                  <a:t>Hỏi </a:t>
                </a:r>
                <a:r>
                  <a:rPr lang="en-US" sz="3600" b="1" dirty="0"/>
                  <a:t>trên bãi có mấy con trâu? </a:t>
                </a:r>
                <a:endParaRPr lang="vi-VN" sz="3600" dirty="0"/>
              </a:p>
            </p:txBody>
          </p:sp>
        </mc:Choice>
        <mc:Fallback xmlns="">
          <p:sp>
            <p:nvSpPr>
              <p:cNvPr id="7" name="Text Box 80">
                <a:extLst>
                  <a:ext uri="{FF2B5EF4-FFF2-40B4-BE49-F238E27FC236}">
                    <a16:creationId xmlns:a16="http://schemas.microsoft.com/office/drawing/2014/main" id="{FB6DAE30-232B-412A-B2EA-59D45CE32D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6700" y="298930"/>
                <a:ext cx="11658600" cy="1597810"/>
              </a:xfrm>
              <a:prstGeom prst="rect">
                <a:avLst/>
              </a:prstGeom>
              <a:blipFill>
                <a:blip r:embed="rId2"/>
                <a:stretch>
                  <a:fillRect l="-1621" b="-1335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6">
            <a:extLst>
              <a:ext uri="{FF2B5EF4-FFF2-40B4-BE49-F238E27FC236}">
                <a16:creationId xmlns:a16="http://schemas.microsoft.com/office/drawing/2014/main" id="{19BE9BAF-E852-4B76-8649-D136410B0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2136" y="2194310"/>
            <a:ext cx="268772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/>
            <a:r>
              <a:rPr lang="en-US" altLang="en-US" sz="3600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3600" u="sng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80">
            <a:extLst>
              <a:ext uri="{FF2B5EF4-FFF2-40B4-BE49-F238E27FC236}">
                <a16:creationId xmlns:a16="http://schemas.microsoft.com/office/drawing/2014/main" id="{529240E4-AAE6-4D07-85D4-24DEE0CDC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988967"/>
            <a:ext cx="843562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600" b="1" dirty="0" err="1">
                <a:solidFill>
                  <a:srgbClr val="0000CC"/>
                </a:solidFill>
              </a:rPr>
              <a:t>Trên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bãi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có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số</a:t>
            </a:r>
            <a:r>
              <a:rPr lang="en-US" sz="3600" b="1" dirty="0">
                <a:solidFill>
                  <a:srgbClr val="0000CC"/>
                </a:solidFill>
              </a:rPr>
              <a:t> con </a:t>
            </a:r>
            <a:r>
              <a:rPr lang="en-US" sz="3600" b="1" dirty="0" err="1">
                <a:solidFill>
                  <a:srgbClr val="0000CC"/>
                </a:solidFill>
              </a:rPr>
              <a:t>trâu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là</a:t>
            </a:r>
            <a:r>
              <a:rPr lang="en-US" sz="3600" b="1" dirty="0">
                <a:solidFill>
                  <a:srgbClr val="0000CC"/>
                </a:solidFill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EC08171-3746-430C-B0BA-5D5C5351E693}"/>
                  </a:ext>
                </a:extLst>
              </p:cNvPr>
              <p:cNvSpPr txBox="1"/>
              <p:nvPr/>
            </p:nvSpPr>
            <p:spPr>
              <a:xfrm>
                <a:off x="3706064" y="3787800"/>
                <a:ext cx="7467600" cy="8899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0000CC"/>
                    </a:solidFill>
                  </a:rPr>
                  <a:t>20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0000CC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 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600" b="1" dirty="0">
                    <a:solidFill>
                      <a:srgbClr val="0000CC"/>
                    </a:solidFill>
                  </a:rPr>
                  <a:t> = 5 (con)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EC08171-3746-430C-B0BA-5D5C5351E6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6064" y="3787800"/>
                <a:ext cx="7467600" cy="889924"/>
              </a:xfrm>
              <a:prstGeom prst="rect">
                <a:avLst/>
              </a:prstGeom>
              <a:blipFill>
                <a:blip r:embed="rId3"/>
                <a:stretch>
                  <a:fillRect l="-2531" b="-109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 Box 80">
            <a:extLst>
              <a:ext uri="{FF2B5EF4-FFF2-40B4-BE49-F238E27FC236}">
                <a16:creationId xmlns:a16="http://schemas.microsoft.com/office/drawing/2014/main" id="{419471EB-DEDD-422F-840E-5A88E9063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880027"/>
            <a:ext cx="547498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600" b="1" dirty="0" err="1">
                <a:solidFill>
                  <a:srgbClr val="0000CC"/>
                </a:solidFill>
              </a:rPr>
              <a:t>Đáp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số</a:t>
            </a:r>
            <a:r>
              <a:rPr lang="en-US" sz="3600" b="1" dirty="0">
                <a:solidFill>
                  <a:srgbClr val="0000CC"/>
                </a:solidFill>
              </a:rPr>
              <a:t>: 5 con </a:t>
            </a:r>
            <a:r>
              <a:rPr lang="en-US" sz="3600" b="1" dirty="0" err="1">
                <a:solidFill>
                  <a:srgbClr val="0000CC"/>
                </a:solidFill>
              </a:rPr>
              <a:t>trâu</a:t>
            </a:r>
            <a:endParaRPr lang="en-US" sz="36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7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1" grpId="0" animBg="1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A6D8493-BB61-419E-AE46-ED68863AC2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679" b="29968"/>
          <a:stretch/>
        </p:blipFill>
        <p:spPr>
          <a:xfrm>
            <a:off x="105902" y="843379"/>
            <a:ext cx="12086098" cy="5299969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C86C828F-A349-4042-9AE5-5E1B36BB0AEF}"/>
              </a:ext>
            </a:extLst>
          </p:cNvPr>
          <p:cNvGrpSpPr/>
          <p:nvPr/>
        </p:nvGrpSpPr>
        <p:grpSpPr>
          <a:xfrm>
            <a:off x="1429304" y="2115967"/>
            <a:ext cx="9010096" cy="1770233"/>
            <a:chOff x="1429304" y="1722267"/>
            <a:chExt cx="9010096" cy="177023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E7596F1-7392-41E8-9501-C1FC89B1561A}"/>
                </a:ext>
              </a:extLst>
            </p:cNvPr>
            <p:cNvSpPr txBox="1"/>
            <p:nvPr/>
          </p:nvSpPr>
          <p:spPr>
            <a:xfrm>
              <a:off x="1429304" y="1722267"/>
              <a:ext cx="8966447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anose="02020603050405020304" pitchFamily="18" charset="0"/>
                </a:rPr>
                <a:t>CHÚC CÁC CON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5400" b="1">
                  <a:solidFill>
                    <a:prstClr val="black"/>
                  </a:solidFill>
                  <a:cs typeface="Times New Roman" panose="02020603050405020304" pitchFamily="18" charset="0"/>
                </a:rPr>
                <a:t>CHĂM NGOAN, HỌC TỐT!</a:t>
              </a:r>
              <a:endPara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7D93F29-B32A-4C00-90F4-78E69D882C00}"/>
                </a:ext>
              </a:extLst>
            </p:cNvPr>
            <p:cNvSpPr txBox="1"/>
            <p:nvPr/>
          </p:nvSpPr>
          <p:spPr>
            <a:xfrm>
              <a:off x="1472953" y="1738174"/>
              <a:ext cx="8966447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anose="02020603050405020304" pitchFamily="18" charset="0"/>
                </a:rPr>
                <a:t>CHÚC CÁC CON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5400" b="1">
                  <a:solidFill>
                    <a:srgbClr val="FFFF00"/>
                  </a:solidFill>
                  <a:cs typeface="Times New Roman" panose="02020603050405020304" pitchFamily="18" charset="0"/>
                </a:rPr>
                <a:t>CHĂM NGOAN, HỌC TỐT!</a:t>
              </a:r>
              <a:endPara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82699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F6233-8A69-44E4-B694-C3DC2F245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5400" y="1981200"/>
            <a:ext cx="5334000" cy="2489200"/>
          </a:xfrm>
        </p:spPr>
        <p:txBody>
          <a:bodyPr/>
          <a:lstStyle/>
          <a:p>
            <a:r>
              <a:rPr lang="en-US" sz="66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3525421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14"/>
          <p:cNvSpPr>
            <a:spLocks noChangeArrowheads="1"/>
          </p:cNvSpPr>
          <p:nvPr/>
        </p:nvSpPr>
        <p:spPr bwMode="auto">
          <a:xfrm>
            <a:off x="2324100" y="1981200"/>
            <a:ext cx="7543800" cy="2092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9" rIns="91436" bIns="45719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6000" b="1">
                <a:solidFill>
                  <a:schemeClr val="bg1">
                    <a:lumMod val="95000"/>
                  </a:schemeClr>
                </a:solidFill>
                <a:latin typeface="HP001 4 hàng" panose="020B0603050302020204" pitchFamily="34" charset="0"/>
                <a:cs typeface="Times New Roman" pitchFamily="18" charset="0"/>
              </a:rPr>
              <a:t>Toán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6000" b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Giới thiệu tỉ số</a:t>
            </a:r>
            <a:endParaRPr lang="en-US" sz="6000" b="1" dirty="0">
              <a:solidFill>
                <a:srgbClr val="FFFF00"/>
              </a:solidFill>
              <a:latin typeface="HP001 4 hàng" panose="020B060305030202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580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F6233-8A69-44E4-B694-C3DC2F245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5400" y="1981200"/>
            <a:ext cx="5334000" cy="2489200"/>
          </a:xfrm>
        </p:spPr>
        <p:txBody>
          <a:bodyPr/>
          <a:lstStyle/>
          <a:p>
            <a:r>
              <a:rPr lang="en-US" sz="66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1647758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>
            <a:extLst>
              <a:ext uri="{FF2B5EF4-FFF2-40B4-BE49-F238E27FC236}">
                <a16:creationId xmlns:a16="http://schemas.microsoft.com/office/drawing/2014/main" id="{4A291797-4AF4-44FB-B204-00082165A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650" y="155825"/>
            <a:ext cx="88169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Rectangle 71">
            <a:extLst>
              <a:ext uri="{FF2B5EF4-FFF2-40B4-BE49-F238E27FC236}">
                <a16:creationId xmlns:a16="http://schemas.microsoft.com/office/drawing/2014/main" id="{C2BD9D0D-E620-41E9-BB5A-7F01A83E9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437" y="1114639"/>
            <a:ext cx="1371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4948CBA3-369F-4A70-A10B-278483795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382" y="1012712"/>
            <a:ext cx="990600" cy="43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F2C3F28D-9E66-4D82-B4EB-43F27B8344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1982" y="1014706"/>
            <a:ext cx="990600" cy="43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772DDA1A-5287-4442-A747-7F3E047028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9524" y="1014706"/>
            <a:ext cx="990600" cy="43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3809E27C-7ABC-4084-AC74-6BF04B358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3644" y="1047683"/>
            <a:ext cx="990600" cy="43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5B48C0FA-AB07-4338-93A7-71F754C42C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334" y="1013881"/>
            <a:ext cx="990600" cy="43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Rectangle 72">
            <a:extLst>
              <a:ext uri="{FF2B5EF4-FFF2-40B4-BE49-F238E27FC236}">
                <a16:creationId xmlns:a16="http://schemas.microsoft.com/office/drawing/2014/main" id="{B64877BE-0A27-40CE-AD76-73E189541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437" y="1877534"/>
            <a:ext cx="1892121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18" name="Picture 133" descr="Top 9 xe khách đi Ninh Bình từ Hà Nội chất lượng tốt nhất">
            <a:extLst>
              <a:ext uri="{FF2B5EF4-FFF2-40B4-BE49-F238E27FC236}">
                <a16:creationId xmlns:a16="http://schemas.microsoft.com/office/drawing/2014/main" id="{6DFC61A4-3113-4411-8D5A-23652EBD3D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3137" y="1798185"/>
            <a:ext cx="890482" cy="5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33" descr="Top 9 xe khách đi Ninh Bình từ Hà Nội chất lượng tốt nhất">
            <a:extLst>
              <a:ext uri="{FF2B5EF4-FFF2-40B4-BE49-F238E27FC236}">
                <a16:creationId xmlns:a16="http://schemas.microsoft.com/office/drawing/2014/main" id="{4710D9F9-05F9-4A8D-BB19-43DF4558BB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2621" y="1802785"/>
            <a:ext cx="890482" cy="5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33" descr="Top 9 xe khách đi Ninh Bình từ Hà Nội chất lượng tốt nhất">
            <a:extLst>
              <a:ext uri="{FF2B5EF4-FFF2-40B4-BE49-F238E27FC236}">
                <a16:creationId xmlns:a16="http://schemas.microsoft.com/office/drawing/2014/main" id="{CD58BD02-EDCA-4C63-83B8-BA84E28179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158" y="1815190"/>
            <a:ext cx="890482" cy="5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33" descr="Top 9 xe khách đi Ninh Bình từ Hà Nội chất lượng tốt nhất">
            <a:extLst>
              <a:ext uri="{FF2B5EF4-FFF2-40B4-BE49-F238E27FC236}">
                <a16:creationId xmlns:a16="http://schemas.microsoft.com/office/drawing/2014/main" id="{A108DF3E-F243-4A90-AA2A-90E48D885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703" y="1801335"/>
            <a:ext cx="890482" cy="5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33" descr="Top 9 xe khách đi Ninh Bình từ Hà Nội chất lượng tốt nhất">
            <a:extLst>
              <a:ext uri="{FF2B5EF4-FFF2-40B4-BE49-F238E27FC236}">
                <a16:creationId xmlns:a16="http://schemas.microsoft.com/office/drawing/2014/main" id="{DA9AF223-95B6-4584-96E6-D9F744544D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103" y="1780555"/>
            <a:ext cx="890482" cy="5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33" descr="Top 9 xe khách đi Ninh Bình từ Hà Nội chất lượng tốt nhất">
            <a:extLst>
              <a:ext uri="{FF2B5EF4-FFF2-40B4-BE49-F238E27FC236}">
                <a16:creationId xmlns:a16="http://schemas.microsoft.com/office/drawing/2014/main" id="{A29E76C4-F6A5-434F-84CA-32AD9DC7B4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6856" y="1794405"/>
            <a:ext cx="890482" cy="5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33" descr="Top 9 xe khách đi Ninh Bình từ Hà Nội chất lượng tốt nhất">
            <a:extLst>
              <a:ext uri="{FF2B5EF4-FFF2-40B4-BE49-F238E27FC236}">
                <a16:creationId xmlns:a16="http://schemas.microsoft.com/office/drawing/2014/main" id="{5051132E-94A8-4FEA-974D-60C8B11493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7401" y="1802780"/>
            <a:ext cx="890482" cy="5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Group 44">
            <a:extLst>
              <a:ext uri="{FF2B5EF4-FFF2-40B4-BE49-F238E27FC236}">
                <a16:creationId xmlns:a16="http://schemas.microsoft.com/office/drawing/2014/main" id="{C61645F9-DF0C-4AB3-AC7F-BCB1A3489C9E}"/>
              </a:ext>
            </a:extLst>
          </p:cNvPr>
          <p:cNvGrpSpPr>
            <a:grpSpLocks/>
          </p:cNvGrpSpPr>
          <p:nvPr/>
        </p:nvGrpSpPr>
        <p:grpSpPr bwMode="auto">
          <a:xfrm>
            <a:off x="2445182" y="1228625"/>
            <a:ext cx="990600" cy="152400"/>
            <a:chOff x="1296" y="1632"/>
            <a:chExt cx="624" cy="96"/>
          </a:xfrm>
        </p:grpSpPr>
        <p:sp>
          <p:nvSpPr>
            <p:cNvPr id="26" name="Line 25">
              <a:extLst>
                <a:ext uri="{FF2B5EF4-FFF2-40B4-BE49-F238E27FC236}">
                  <a16:creationId xmlns:a16="http://schemas.microsoft.com/office/drawing/2014/main" id="{66AABEC9-0589-4A31-B9C5-281DD008EC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7" name="Line 26">
              <a:extLst>
                <a:ext uri="{FF2B5EF4-FFF2-40B4-BE49-F238E27FC236}">
                  <a16:creationId xmlns:a16="http://schemas.microsoft.com/office/drawing/2014/main" id="{B972E446-43C1-49FD-A4F6-131754AB00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8" name="Line 35">
              <a:extLst>
                <a:ext uri="{FF2B5EF4-FFF2-40B4-BE49-F238E27FC236}">
                  <a16:creationId xmlns:a16="http://schemas.microsoft.com/office/drawing/2014/main" id="{B28C901C-5E34-4DD4-B72A-8F8483A31C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29" name="Group 45">
            <a:extLst>
              <a:ext uri="{FF2B5EF4-FFF2-40B4-BE49-F238E27FC236}">
                <a16:creationId xmlns:a16="http://schemas.microsoft.com/office/drawing/2014/main" id="{55DF5C88-1629-4CE4-959D-A407C289CD58}"/>
              </a:ext>
            </a:extLst>
          </p:cNvPr>
          <p:cNvGrpSpPr>
            <a:grpSpLocks/>
          </p:cNvGrpSpPr>
          <p:nvPr/>
        </p:nvGrpSpPr>
        <p:grpSpPr bwMode="auto">
          <a:xfrm>
            <a:off x="3435782" y="1228625"/>
            <a:ext cx="990600" cy="152400"/>
            <a:chOff x="1920" y="1632"/>
            <a:chExt cx="624" cy="96"/>
          </a:xfrm>
        </p:grpSpPr>
        <p:sp>
          <p:nvSpPr>
            <p:cNvPr id="30" name="Line 36">
              <a:extLst>
                <a:ext uri="{FF2B5EF4-FFF2-40B4-BE49-F238E27FC236}">
                  <a16:creationId xmlns:a16="http://schemas.microsoft.com/office/drawing/2014/main" id="{3E81EFDD-BE27-4028-A967-5648030E5F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" name="Line 37">
              <a:extLst>
                <a:ext uri="{FF2B5EF4-FFF2-40B4-BE49-F238E27FC236}">
                  <a16:creationId xmlns:a16="http://schemas.microsoft.com/office/drawing/2014/main" id="{59431E46-C656-4C6D-9F10-A4AB457318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2" name="Group 46">
            <a:extLst>
              <a:ext uri="{FF2B5EF4-FFF2-40B4-BE49-F238E27FC236}">
                <a16:creationId xmlns:a16="http://schemas.microsoft.com/office/drawing/2014/main" id="{5EE368CE-CB0D-462D-A881-856021B2C3D7}"/>
              </a:ext>
            </a:extLst>
          </p:cNvPr>
          <p:cNvGrpSpPr>
            <a:grpSpLocks/>
          </p:cNvGrpSpPr>
          <p:nvPr/>
        </p:nvGrpSpPr>
        <p:grpSpPr bwMode="auto">
          <a:xfrm>
            <a:off x="4426382" y="1228625"/>
            <a:ext cx="990600" cy="152400"/>
            <a:chOff x="2544" y="1632"/>
            <a:chExt cx="624" cy="96"/>
          </a:xfrm>
        </p:grpSpPr>
        <p:sp>
          <p:nvSpPr>
            <p:cNvPr id="33" name="Line 38">
              <a:extLst>
                <a:ext uri="{FF2B5EF4-FFF2-40B4-BE49-F238E27FC236}">
                  <a16:creationId xmlns:a16="http://schemas.microsoft.com/office/drawing/2014/main" id="{CDA9CAA1-1FE3-4C7F-B637-1750D61BDF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" name="Line 39">
              <a:extLst>
                <a:ext uri="{FF2B5EF4-FFF2-40B4-BE49-F238E27FC236}">
                  <a16:creationId xmlns:a16="http://schemas.microsoft.com/office/drawing/2014/main" id="{308AE0C5-CE3C-4390-9BBA-1C0F7AE443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2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5" name="Group 47">
            <a:extLst>
              <a:ext uri="{FF2B5EF4-FFF2-40B4-BE49-F238E27FC236}">
                <a16:creationId xmlns:a16="http://schemas.microsoft.com/office/drawing/2014/main" id="{95399C76-B695-45EB-BA5C-A314DE515730}"/>
              </a:ext>
            </a:extLst>
          </p:cNvPr>
          <p:cNvGrpSpPr>
            <a:grpSpLocks/>
          </p:cNvGrpSpPr>
          <p:nvPr/>
        </p:nvGrpSpPr>
        <p:grpSpPr bwMode="auto">
          <a:xfrm>
            <a:off x="5382057" y="1228625"/>
            <a:ext cx="990600" cy="152400"/>
            <a:chOff x="3098" y="1632"/>
            <a:chExt cx="624" cy="96"/>
          </a:xfrm>
        </p:grpSpPr>
        <p:sp>
          <p:nvSpPr>
            <p:cNvPr id="36" name="Line 40">
              <a:extLst>
                <a:ext uri="{FF2B5EF4-FFF2-40B4-BE49-F238E27FC236}">
                  <a16:creationId xmlns:a16="http://schemas.microsoft.com/office/drawing/2014/main" id="{3460F690-4B9E-4B8A-987F-C9D38F6741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8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" name="Line 41">
              <a:extLst>
                <a:ext uri="{FF2B5EF4-FFF2-40B4-BE49-F238E27FC236}">
                  <a16:creationId xmlns:a16="http://schemas.microsoft.com/office/drawing/2014/main" id="{F91624DD-4F5A-42B0-A505-14E0EA7CD5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22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8" name="Group 48">
            <a:extLst>
              <a:ext uri="{FF2B5EF4-FFF2-40B4-BE49-F238E27FC236}">
                <a16:creationId xmlns:a16="http://schemas.microsoft.com/office/drawing/2014/main" id="{4C3667D9-4985-4340-8CA7-03E1C9A876AF}"/>
              </a:ext>
            </a:extLst>
          </p:cNvPr>
          <p:cNvGrpSpPr>
            <a:grpSpLocks/>
          </p:cNvGrpSpPr>
          <p:nvPr/>
        </p:nvGrpSpPr>
        <p:grpSpPr bwMode="auto">
          <a:xfrm>
            <a:off x="6407582" y="1228625"/>
            <a:ext cx="990600" cy="152400"/>
            <a:chOff x="3696" y="1632"/>
            <a:chExt cx="624" cy="96"/>
          </a:xfrm>
        </p:grpSpPr>
        <p:sp>
          <p:nvSpPr>
            <p:cNvPr id="39" name="Line 42">
              <a:extLst>
                <a:ext uri="{FF2B5EF4-FFF2-40B4-BE49-F238E27FC236}">
                  <a16:creationId xmlns:a16="http://schemas.microsoft.com/office/drawing/2014/main" id="{E0EF2C0C-AACB-44B2-B10B-0394FA9616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0" name="Line 43">
              <a:extLst>
                <a:ext uri="{FF2B5EF4-FFF2-40B4-BE49-F238E27FC236}">
                  <a16:creationId xmlns:a16="http://schemas.microsoft.com/office/drawing/2014/main" id="{FD8CC664-FCAE-4538-8613-3375660205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41" name="AutoShape 84">
            <a:extLst>
              <a:ext uri="{FF2B5EF4-FFF2-40B4-BE49-F238E27FC236}">
                <a16:creationId xmlns:a16="http://schemas.microsoft.com/office/drawing/2014/main" id="{2459607E-1B5A-4A7D-B067-A50325536999}"/>
              </a:ext>
            </a:extLst>
          </p:cNvPr>
          <p:cNvSpPr>
            <a:spLocks/>
          </p:cNvSpPr>
          <p:nvPr/>
        </p:nvSpPr>
        <p:spPr bwMode="auto">
          <a:xfrm rot="5400000">
            <a:off x="4845484" y="-1333598"/>
            <a:ext cx="152398" cy="4953000"/>
          </a:xfrm>
          <a:prstGeom prst="leftBrace">
            <a:avLst>
              <a:gd name="adj1" fmla="val 126829"/>
              <a:gd name="adj2" fmla="val 50000"/>
            </a:avLst>
          </a:prstGeom>
          <a:noFill/>
          <a:ln w="9525">
            <a:solidFill>
              <a:srgbClr val="FF00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2" name="Rectangle 88">
            <a:extLst>
              <a:ext uri="{FF2B5EF4-FFF2-40B4-BE49-F238E27FC236}">
                <a16:creationId xmlns:a16="http://schemas.microsoft.com/office/drawing/2014/main" id="{EFE4C0E4-E717-47C9-9678-F4F88836C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5461" y="780592"/>
            <a:ext cx="91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3" name="Group 49">
            <a:extLst>
              <a:ext uri="{FF2B5EF4-FFF2-40B4-BE49-F238E27FC236}">
                <a16:creationId xmlns:a16="http://schemas.microsoft.com/office/drawing/2014/main" id="{B05DF2F5-1A06-42B9-9C4B-5C2B356D93DB}"/>
              </a:ext>
            </a:extLst>
          </p:cNvPr>
          <p:cNvGrpSpPr>
            <a:grpSpLocks/>
          </p:cNvGrpSpPr>
          <p:nvPr/>
        </p:nvGrpSpPr>
        <p:grpSpPr bwMode="auto">
          <a:xfrm>
            <a:off x="2762041" y="2057644"/>
            <a:ext cx="990600" cy="152400"/>
            <a:chOff x="1296" y="1632"/>
            <a:chExt cx="624" cy="96"/>
          </a:xfrm>
        </p:grpSpPr>
        <p:sp>
          <p:nvSpPr>
            <p:cNvPr id="44" name="Line 50">
              <a:extLst>
                <a:ext uri="{FF2B5EF4-FFF2-40B4-BE49-F238E27FC236}">
                  <a16:creationId xmlns:a16="http://schemas.microsoft.com/office/drawing/2014/main" id="{A89120AA-E340-479C-82C2-BD0BE3AC17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5" name="Line 51">
              <a:extLst>
                <a:ext uri="{FF2B5EF4-FFF2-40B4-BE49-F238E27FC236}">
                  <a16:creationId xmlns:a16="http://schemas.microsoft.com/office/drawing/2014/main" id="{12C90F57-1100-4636-B750-657819089C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6" name="Line 52">
              <a:extLst>
                <a:ext uri="{FF2B5EF4-FFF2-40B4-BE49-F238E27FC236}">
                  <a16:creationId xmlns:a16="http://schemas.microsoft.com/office/drawing/2014/main" id="{AC514C37-1A03-4A9F-A1E3-D4B7FFC689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7" name="Group 53">
            <a:extLst>
              <a:ext uri="{FF2B5EF4-FFF2-40B4-BE49-F238E27FC236}">
                <a16:creationId xmlns:a16="http://schemas.microsoft.com/office/drawing/2014/main" id="{3C060ACD-7820-48E2-B4B8-F6BC951E2524}"/>
              </a:ext>
            </a:extLst>
          </p:cNvPr>
          <p:cNvGrpSpPr>
            <a:grpSpLocks/>
          </p:cNvGrpSpPr>
          <p:nvPr/>
        </p:nvGrpSpPr>
        <p:grpSpPr bwMode="auto">
          <a:xfrm>
            <a:off x="3752641" y="2057644"/>
            <a:ext cx="990600" cy="152400"/>
            <a:chOff x="1920" y="1632"/>
            <a:chExt cx="624" cy="96"/>
          </a:xfrm>
        </p:grpSpPr>
        <p:sp>
          <p:nvSpPr>
            <p:cNvPr id="48" name="Line 54">
              <a:extLst>
                <a:ext uri="{FF2B5EF4-FFF2-40B4-BE49-F238E27FC236}">
                  <a16:creationId xmlns:a16="http://schemas.microsoft.com/office/drawing/2014/main" id="{DC1E1098-A914-4838-860A-1BC598B62D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9" name="Line 55">
              <a:extLst>
                <a:ext uri="{FF2B5EF4-FFF2-40B4-BE49-F238E27FC236}">
                  <a16:creationId xmlns:a16="http://schemas.microsoft.com/office/drawing/2014/main" id="{01550EE0-1BA4-4038-AA88-1462AF3378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0" name="Group 56">
            <a:extLst>
              <a:ext uri="{FF2B5EF4-FFF2-40B4-BE49-F238E27FC236}">
                <a16:creationId xmlns:a16="http://schemas.microsoft.com/office/drawing/2014/main" id="{53CA81E6-86F4-4DEB-90D6-CDE40F857AF2}"/>
              </a:ext>
            </a:extLst>
          </p:cNvPr>
          <p:cNvGrpSpPr>
            <a:grpSpLocks/>
          </p:cNvGrpSpPr>
          <p:nvPr/>
        </p:nvGrpSpPr>
        <p:grpSpPr bwMode="auto">
          <a:xfrm>
            <a:off x="4743241" y="2038080"/>
            <a:ext cx="990600" cy="152400"/>
            <a:chOff x="2544" y="1632"/>
            <a:chExt cx="624" cy="96"/>
          </a:xfrm>
        </p:grpSpPr>
        <p:sp>
          <p:nvSpPr>
            <p:cNvPr id="51" name="Line 57">
              <a:extLst>
                <a:ext uri="{FF2B5EF4-FFF2-40B4-BE49-F238E27FC236}">
                  <a16:creationId xmlns:a16="http://schemas.microsoft.com/office/drawing/2014/main" id="{FACFAEB8-491D-4CC9-8D89-F20CE8E329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688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" name="Line 58">
              <a:extLst>
                <a:ext uri="{FF2B5EF4-FFF2-40B4-BE49-F238E27FC236}">
                  <a16:creationId xmlns:a16="http://schemas.microsoft.com/office/drawing/2014/main" id="{112EC051-F9CD-4685-8DA9-AFAE7B9CF7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2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3" name="Group 59">
            <a:extLst>
              <a:ext uri="{FF2B5EF4-FFF2-40B4-BE49-F238E27FC236}">
                <a16:creationId xmlns:a16="http://schemas.microsoft.com/office/drawing/2014/main" id="{AA3A833D-6A94-4D92-B113-C79D6DB45D98}"/>
              </a:ext>
            </a:extLst>
          </p:cNvPr>
          <p:cNvGrpSpPr>
            <a:grpSpLocks/>
          </p:cNvGrpSpPr>
          <p:nvPr/>
        </p:nvGrpSpPr>
        <p:grpSpPr bwMode="auto">
          <a:xfrm>
            <a:off x="5733841" y="2057644"/>
            <a:ext cx="990600" cy="152400"/>
            <a:chOff x="3098" y="1632"/>
            <a:chExt cx="624" cy="96"/>
          </a:xfrm>
        </p:grpSpPr>
        <p:sp>
          <p:nvSpPr>
            <p:cNvPr id="54" name="Line 60">
              <a:extLst>
                <a:ext uri="{FF2B5EF4-FFF2-40B4-BE49-F238E27FC236}">
                  <a16:creationId xmlns:a16="http://schemas.microsoft.com/office/drawing/2014/main" id="{28B4D511-F82B-4624-93F3-0B10615163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8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5" name="Line 61">
              <a:extLst>
                <a:ext uri="{FF2B5EF4-FFF2-40B4-BE49-F238E27FC236}">
                  <a16:creationId xmlns:a16="http://schemas.microsoft.com/office/drawing/2014/main" id="{0E2A17E8-65C7-4D84-91CD-BE0938338D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22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6" name="Group 62">
            <a:extLst>
              <a:ext uri="{FF2B5EF4-FFF2-40B4-BE49-F238E27FC236}">
                <a16:creationId xmlns:a16="http://schemas.microsoft.com/office/drawing/2014/main" id="{EC8649C7-57FD-49E3-B42E-6FACBE4777B1}"/>
              </a:ext>
            </a:extLst>
          </p:cNvPr>
          <p:cNvGrpSpPr>
            <a:grpSpLocks/>
          </p:cNvGrpSpPr>
          <p:nvPr/>
        </p:nvGrpSpPr>
        <p:grpSpPr bwMode="auto">
          <a:xfrm>
            <a:off x="6751428" y="2057644"/>
            <a:ext cx="990600" cy="152400"/>
            <a:chOff x="3696" y="1632"/>
            <a:chExt cx="624" cy="96"/>
          </a:xfrm>
        </p:grpSpPr>
        <p:sp>
          <p:nvSpPr>
            <p:cNvPr id="57" name="Line 63">
              <a:extLst>
                <a:ext uri="{FF2B5EF4-FFF2-40B4-BE49-F238E27FC236}">
                  <a16:creationId xmlns:a16="http://schemas.microsoft.com/office/drawing/2014/main" id="{5CC277F4-6224-4E68-9FBB-B3F1BEAC3F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8" name="Line 64">
              <a:extLst>
                <a:ext uri="{FF2B5EF4-FFF2-40B4-BE49-F238E27FC236}">
                  <a16:creationId xmlns:a16="http://schemas.microsoft.com/office/drawing/2014/main" id="{8A5D8BA9-A2C3-46CB-8A03-4914001A66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9" name="Group 65">
            <a:extLst>
              <a:ext uri="{FF2B5EF4-FFF2-40B4-BE49-F238E27FC236}">
                <a16:creationId xmlns:a16="http://schemas.microsoft.com/office/drawing/2014/main" id="{E5EAEAB5-5EA5-42B8-AA8F-44FA0F9CEFD8}"/>
              </a:ext>
            </a:extLst>
          </p:cNvPr>
          <p:cNvGrpSpPr>
            <a:grpSpLocks/>
          </p:cNvGrpSpPr>
          <p:nvPr/>
        </p:nvGrpSpPr>
        <p:grpSpPr bwMode="auto">
          <a:xfrm>
            <a:off x="7721391" y="2057644"/>
            <a:ext cx="990600" cy="152400"/>
            <a:chOff x="3696" y="1632"/>
            <a:chExt cx="624" cy="96"/>
          </a:xfrm>
        </p:grpSpPr>
        <p:sp>
          <p:nvSpPr>
            <p:cNvPr id="60" name="Line 66">
              <a:extLst>
                <a:ext uri="{FF2B5EF4-FFF2-40B4-BE49-F238E27FC236}">
                  <a16:creationId xmlns:a16="http://schemas.microsoft.com/office/drawing/2014/main" id="{B93AEC36-7DA2-4D7E-8C31-30123883EB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1" name="Line 67">
              <a:extLst>
                <a:ext uri="{FF2B5EF4-FFF2-40B4-BE49-F238E27FC236}">
                  <a16:creationId xmlns:a16="http://schemas.microsoft.com/office/drawing/2014/main" id="{B6BD03BB-4911-4031-94D4-2267278584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62" name="Group 68">
            <a:extLst>
              <a:ext uri="{FF2B5EF4-FFF2-40B4-BE49-F238E27FC236}">
                <a16:creationId xmlns:a16="http://schemas.microsoft.com/office/drawing/2014/main" id="{D393DFEB-6280-480D-8407-27F4DE355AD7}"/>
              </a:ext>
            </a:extLst>
          </p:cNvPr>
          <p:cNvGrpSpPr>
            <a:grpSpLocks/>
          </p:cNvGrpSpPr>
          <p:nvPr/>
        </p:nvGrpSpPr>
        <p:grpSpPr bwMode="auto">
          <a:xfrm>
            <a:off x="8711991" y="2057644"/>
            <a:ext cx="990600" cy="152400"/>
            <a:chOff x="3696" y="1632"/>
            <a:chExt cx="624" cy="96"/>
          </a:xfrm>
        </p:grpSpPr>
        <p:sp>
          <p:nvSpPr>
            <p:cNvPr id="63" name="Line 69">
              <a:extLst>
                <a:ext uri="{FF2B5EF4-FFF2-40B4-BE49-F238E27FC236}">
                  <a16:creationId xmlns:a16="http://schemas.microsoft.com/office/drawing/2014/main" id="{1577F4F7-A7CB-45FE-BB23-04B38705C9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4" name="Line 70">
              <a:extLst>
                <a:ext uri="{FF2B5EF4-FFF2-40B4-BE49-F238E27FC236}">
                  <a16:creationId xmlns:a16="http://schemas.microsoft.com/office/drawing/2014/main" id="{9071C53C-F5AC-46DE-8F8B-8F11C77CA8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65" name="AutoShape 85">
            <a:extLst>
              <a:ext uri="{FF2B5EF4-FFF2-40B4-BE49-F238E27FC236}">
                <a16:creationId xmlns:a16="http://schemas.microsoft.com/office/drawing/2014/main" id="{411A7D0D-925D-459E-82EF-625A8EB43813}"/>
              </a:ext>
            </a:extLst>
          </p:cNvPr>
          <p:cNvSpPr>
            <a:spLocks/>
          </p:cNvSpPr>
          <p:nvPr/>
        </p:nvSpPr>
        <p:spPr bwMode="auto">
          <a:xfrm rot="16200000">
            <a:off x="6139015" y="-1144934"/>
            <a:ext cx="214312" cy="6858000"/>
          </a:xfrm>
          <a:prstGeom prst="leftBrace">
            <a:avLst>
              <a:gd name="adj1" fmla="val 266667"/>
              <a:gd name="adj2" fmla="val 50000"/>
            </a:avLst>
          </a:prstGeom>
          <a:noFill/>
          <a:ln w="9525">
            <a:solidFill>
              <a:srgbClr val="FF00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6" name="Rectangle 87">
            <a:extLst>
              <a:ext uri="{FF2B5EF4-FFF2-40B4-BE49-F238E27FC236}">
                <a16:creationId xmlns:a16="http://schemas.microsoft.com/office/drawing/2014/main" id="{DD627A0E-DEC6-4D06-93F7-AE163031B5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7554" y="2334734"/>
            <a:ext cx="91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5109EB13-A483-4511-8AA6-F361C4C7C7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402" y="2901391"/>
            <a:ext cx="79357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F59ED2-2C41-4343-B1AD-07395ADB5D7E}"/>
              </a:ext>
            </a:extLst>
          </p:cNvPr>
          <p:cNvSpPr txBox="1"/>
          <p:nvPr/>
        </p:nvSpPr>
        <p:spPr>
          <a:xfrm>
            <a:off x="6254549" y="2883977"/>
            <a:ext cx="1262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5 : 7 =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123F1D-2C5A-4E44-A65F-91D067C3228C}"/>
                  </a:ext>
                </a:extLst>
              </p:cNvPr>
              <p:cNvSpPr txBox="1"/>
              <p:nvPr/>
            </p:nvSpPr>
            <p:spPr>
              <a:xfrm>
                <a:off x="7255957" y="2729578"/>
                <a:ext cx="261289" cy="6994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123F1D-2C5A-4E44-A65F-91D067C322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5957" y="2729578"/>
                <a:ext cx="261289" cy="69942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Rectangle 69">
            <a:extLst>
              <a:ext uri="{FF2B5EF4-FFF2-40B4-BE49-F238E27FC236}">
                <a16:creationId xmlns:a16="http://schemas.microsoft.com/office/drawing/2014/main" id="{27943D12-E74E-4784-AD53-1CE6328FC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402" y="3518718"/>
            <a:ext cx="50227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Rectangle 2">
            <a:extLst>
              <a:ext uri="{FF2B5EF4-FFF2-40B4-BE49-F238E27FC236}">
                <a16:creationId xmlns:a16="http://schemas.microsoft.com/office/drawing/2014/main" id="{99DCD3A8-5746-482F-B46C-360CDFA77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1246" y="3524250"/>
            <a:ext cx="14151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: 7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4F9C8217-4C64-40C5-9595-FB963C78C044}"/>
                  </a:ext>
                </a:extLst>
              </p:cNvPr>
              <p:cNvSpPr txBox="1"/>
              <p:nvPr/>
            </p:nvSpPr>
            <p:spPr>
              <a:xfrm>
                <a:off x="6646357" y="3428895"/>
                <a:ext cx="261289" cy="6994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4F9C8217-4C64-40C5-9595-FB963C78C0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6357" y="3428895"/>
                <a:ext cx="261289" cy="69942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D8EEB1CC-E9C4-474A-99EF-0D3FB939C0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901" y="4011839"/>
                <a:ext cx="8731250" cy="7193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eaLnBrk="1" hangingPunct="1"/>
                <a:r>
                  <a:rPr lang="en-US" altLang="en-US" sz="24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US" altLang="en-US" sz="24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Tỉ số này cho biết số xe tải bằng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alt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  <m:r>
                      <a:rPr lang="en-US" alt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en-US" sz="24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 xe khách.</a:t>
                </a:r>
                <a:endParaRPr lang="en-US" altLang="en-US" sz="24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D8EEB1CC-E9C4-474A-99EF-0D3FB939C0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8901" y="4011839"/>
                <a:ext cx="8731250" cy="719364"/>
              </a:xfrm>
              <a:prstGeom prst="rect">
                <a:avLst/>
              </a:prstGeom>
              <a:blipFill>
                <a:blip r:embed="rId9"/>
                <a:stretch>
                  <a:fillRect l="-1047" b="-339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Rectangle 68">
            <a:extLst>
              <a:ext uri="{FF2B5EF4-FFF2-40B4-BE49-F238E27FC236}">
                <a16:creationId xmlns:a16="http://schemas.microsoft.com/office/drawing/2014/main" id="{083BA81A-2AFA-475B-BF8C-67EEC4B8D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901" y="4827828"/>
            <a:ext cx="59356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4519139-6309-41C1-8825-77CE48476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8896" y="4834419"/>
            <a:ext cx="116706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: 5 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4B1336EB-4E33-40A3-B8D9-E65AB9BC5D11}"/>
                  </a:ext>
                </a:extLst>
              </p:cNvPr>
              <p:cNvSpPr txBox="1"/>
              <p:nvPr/>
            </p:nvSpPr>
            <p:spPr>
              <a:xfrm>
                <a:off x="7160164" y="4693392"/>
                <a:ext cx="261289" cy="6914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4B1336EB-4E33-40A3-B8D9-E65AB9BC5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0164" y="4693392"/>
                <a:ext cx="261289" cy="69140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Rectangle 74">
            <a:extLst>
              <a:ext uri="{FF2B5EF4-FFF2-40B4-BE49-F238E27FC236}">
                <a16:creationId xmlns:a16="http://schemas.microsoft.com/office/drawing/2014/main" id="{FEB3FD93-24AC-42E9-9545-8B53E5CEB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239" y="5368380"/>
            <a:ext cx="50030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Rectangle 2">
            <a:extLst>
              <a:ext uri="{FF2B5EF4-FFF2-40B4-BE49-F238E27FC236}">
                <a16:creationId xmlns:a16="http://schemas.microsoft.com/office/drawing/2014/main" id="{29FC8613-F79E-40FA-8FC9-4CDA65FC1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40" y="5380815"/>
            <a:ext cx="130573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: 5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E7BCFC52-7841-4994-9381-88365010FB13}"/>
                  </a:ext>
                </a:extLst>
              </p:cNvPr>
              <p:cNvSpPr txBox="1"/>
              <p:nvPr/>
            </p:nvSpPr>
            <p:spPr>
              <a:xfrm>
                <a:off x="6464301" y="5257462"/>
                <a:ext cx="261289" cy="6914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E7BCFC52-7841-4994-9381-88365010FB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4301" y="5257462"/>
                <a:ext cx="261289" cy="69140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 Box 70">
                <a:extLst>
                  <a:ext uri="{FF2B5EF4-FFF2-40B4-BE49-F238E27FC236}">
                    <a16:creationId xmlns:a16="http://schemas.microsoft.com/office/drawing/2014/main" id="{12A09CA1-3631-499D-AE51-79C66A1DD2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4800" y="5847784"/>
                <a:ext cx="8077200" cy="7126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US" altLang="en-US" sz="24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Tỉ số này cho biết số xe khách bằng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alt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alt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 xe tải.</a:t>
                </a:r>
                <a:endParaRPr lang="en-US" altLang="en-US" sz="24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8" name="Text Box 70">
                <a:extLst>
                  <a:ext uri="{FF2B5EF4-FFF2-40B4-BE49-F238E27FC236}">
                    <a16:creationId xmlns:a16="http://schemas.microsoft.com/office/drawing/2014/main" id="{12A09CA1-3631-499D-AE51-79C66A1DD2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800" y="5847784"/>
                <a:ext cx="8077200" cy="712631"/>
              </a:xfrm>
              <a:prstGeom prst="rect">
                <a:avLst/>
              </a:prstGeom>
              <a:blipFill>
                <a:blip r:embed="rId12"/>
                <a:stretch>
                  <a:fillRect l="-1132" b="-341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6628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8" presetClass="exit" presetSubtype="12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4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8" presetClass="exit" presetSubtype="1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4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8" presetClass="exit" presetSubtype="1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4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4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4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0"/>
                            </p:stCondLst>
                            <p:childTnLst>
                              <p:par>
                                <p:cTn id="1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000"/>
                            </p:stCondLst>
                            <p:childTnLst>
                              <p:par>
                                <p:cTn id="1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3500"/>
                            </p:stCondLst>
                            <p:childTnLst>
                              <p:par>
                                <p:cTn id="1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4000"/>
                            </p:stCondLst>
                            <p:childTnLst>
                              <p:par>
                                <p:cTn id="1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500"/>
                            </p:stCondLst>
                            <p:childTnLst>
                              <p:par>
                                <p:cTn id="1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7" grpId="0"/>
      <p:bldP spid="41" grpId="0" animBg="1"/>
      <p:bldP spid="42" grpId="0"/>
      <p:bldP spid="65" grpId="0" animBg="1"/>
      <p:bldP spid="66" grpId="0"/>
      <p:bldP spid="67" grpId="0"/>
      <p:bldP spid="3" grpId="0"/>
      <p:bldP spid="5" grpId="0" animBg="1"/>
      <p:bldP spid="70" grpId="0"/>
      <p:bldP spid="72" grpId="0"/>
      <p:bldP spid="73" grpId="0" animBg="1"/>
      <p:bldP spid="68" grpId="0" animBg="1"/>
      <p:bldP spid="69" grpId="0"/>
      <p:bldP spid="71" grpId="0"/>
      <p:bldP spid="74" grpId="0" animBg="1"/>
      <p:bldP spid="75" grpId="0"/>
      <p:bldP spid="76" grpId="0"/>
      <p:bldP spid="77" grpId="0" animBg="1"/>
      <p:bldP spid="7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519F907C-D97E-4546-BEA6-300B30A3C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561816"/>
            <a:ext cx="793576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9" name="Down Arrow 2">
            <a:extLst>
              <a:ext uri="{FF2B5EF4-FFF2-40B4-BE49-F238E27FC236}">
                <a16:creationId xmlns:a16="http://schemas.microsoft.com/office/drawing/2014/main" id="{1E2404C9-D25E-49B6-8BF8-74B2310B550D}"/>
              </a:ext>
            </a:extLst>
          </p:cNvPr>
          <p:cNvSpPr/>
          <p:nvPr/>
        </p:nvSpPr>
        <p:spPr>
          <a:xfrm>
            <a:off x="4419600" y="1216690"/>
            <a:ext cx="228600" cy="467380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CBE6E9C-3C25-428D-9C27-26380B2A87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6000" y="1924687"/>
            <a:ext cx="2667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altLang="en-US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Down Arrow 5">
            <a:extLst>
              <a:ext uri="{FF2B5EF4-FFF2-40B4-BE49-F238E27FC236}">
                <a16:creationId xmlns:a16="http://schemas.microsoft.com/office/drawing/2014/main" id="{9144E70D-80DC-47F9-B6AB-C7F59B2DB531}"/>
              </a:ext>
            </a:extLst>
          </p:cNvPr>
          <p:cNvSpPr/>
          <p:nvPr/>
        </p:nvSpPr>
        <p:spPr>
          <a:xfrm>
            <a:off x="6781800" y="1241860"/>
            <a:ext cx="228600" cy="467380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7F4E4C0-9A8B-4B86-A865-7E77A5D1F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6000" y="1949371"/>
            <a:ext cx="1981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altLang="en-US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949548F-AE39-49B8-8D8B-B0EAC5587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5217" y="1873171"/>
            <a:ext cx="29943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9EEC3C5-7A7B-4712-AA50-D1338A1C8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6000" y="3232966"/>
            <a:ext cx="990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endParaRPr lang="en-US" altLang="en-US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E602021-906A-4FC9-80D1-0C41B96CF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6001" y="1947746"/>
            <a:ext cx="2665927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altLang="en-US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2F864F4-302A-44F7-BDCC-0D135AF1D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0043" y="1934867"/>
            <a:ext cx="1981200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altLang="en-US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5178F57-4E79-41F2-B1FA-5BA90FC18EB9}"/>
              </a:ext>
            </a:extLst>
          </p:cNvPr>
          <p:cNvCxnSpPr/>
          <p:nvPr/>
        </p:nvCxnSpPr>
        <p:spPr>
          <a:xfrm>
            <a:off x="4191000" y="3657600"/>
            <a:ext cx="198656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: Top Corners Rounded 27">
            <a:extLst>
              <a:ext uri="{FF2B5EF4-FFF2-40B4-BE49-F238E27FC236}">
                <a16:creationId xmlns:a16="http://schemas.microsoft.com/office/drawing/2014/main" id="{D8FE4768-E0F3-4BF0-A439-FCB115A6B1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589676"/>
            <a:ext cx="8839318" cy="1129308"/>
          </a:xfrm>
          <a:prstGeom prst="round2SameRect">
            <a:avLst/>
          </a:prstGeom>
          <a:noFill/>
          <a:ln w="28575">
            <a:solidFill>
              <a:srgbClr val="000000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F1BABE2D-86E3-4B85-8433-26E0C2A48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5525" y="4463177"/>
            <a:ext cx="9230668" cy="1328023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/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E2A406-3C9F-448E-B338-DB7FF2FA60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682" y="4253182"/>
            <a:ext cx="1219200" cy="1925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57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854 0.00046 L 0.08255 0.1659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55" y="8264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119 0.02731 L -0.14505 0.2560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93" y="114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  <p:bldP spid="21" grpId="0" animBg="1"/>
      <p:bldP spid="22" grpId="0"/>
      <p:bldP spid="23" grpId="0"/>
      <p:bldP spid="24" grpId="0"/>
      <p:bldP spid="25" grpId="0" animBg="1"/>
      <p:bldP spid="25" grpId="1" animBg="1"/>
      <p:bldP spid="26" grpId="0" animBg="1"/>
      <p:bldP spid="26" grpId="1" animBg="1"/>
      <p:bldP spid="28" grpId="0" animBg="1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5">
            <a:extLst>
              <a:ext uri="{FF2B5EF4-FFF2-40B4-BE49-F238E27FC236}">
                <a16:creationId xmlns:a16="http://schemas.microsoft.com/office/drawing/2014/main" id="{546C24E3-F31C-4720-AF7C-5970299AE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16476"/>
            <a:ext cx="19830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/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endParaRPr lang="en-US" altLang="en-US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9451296-11D5-49BA-AB47-6C0B86F5F7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808289"/>
              </p:ext>
            </p:extLst>
          </p:nvPr>
        </p:nvGraphicFramePr>
        <p:xfrm>
          <a:off x="1600200" y="1331576"/>
          <a:ext cx="9220201" cy="3531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76679">
                  <a:extLst>
                    <a:ext uri="{9D8B030D-6E8A-4147-A177-3AD203B41FA5}">
                      <a16:colId xmlns:a16="http://schemas.microsoft.com/office/drawing/2014/main" val="3678702147"/>
                    </a:ext>
                  </a:extLst>
                </a:gridCol>
                <a:gridCol w="1958273">
                  <a:extLst>
                    <a:ext uri="{9D8B030D-6E8A-4147-A177-3AD203B41FA5}">
                      <a16:colId xmlns:a16="http://schemas.microsoft.com/office/drawing/2014/main" val="570531684"/>
                    </a:ext>
                  </a:extLst>
                </a:gridCol>
                <a:gridCol w="5385249">
                  <a:extLst>
                    <a:ext uri="{9D8B030D-6E8A-4147-A177-3AD203B41FA5}">
                      <a16:colId xmlns:a16="http://schemas.microsoft.com/office/drawing/2014/main" val="1007135847"/>
                    </a:ext>
                  </a:extLst>
                </a:gridCol>
              </a:tblGrid>
              <a:tr h="50449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4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altLang="en-US" sz="2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altLang="en-US" sz="2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endParaRPr lang="en-US" alt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altLang="en-US" sz="24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altLang="en-US" sz="24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endParaRPr lang="en-US" altLang="en-US" sz="2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Tỉ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endParaRPr lang="en-US" altLang="en-US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444479"/>
                  </a:ext>
                </a:extLst>
              </a:tr>
              <a:tr h="1008994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606478"/>
                  </a:ext>
                </a:extLst>
              </a:tr>
              <a:tr h="1008994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361422"/>
                  </a:ext>
                </a:extLst>
              </a:tr>
              <a:tr h="1008994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0117"/>
                  </a:ext>
                </a:extLst>
              </a:tr>
            </a:tbl>
          </a:graphicData>
        </a:graphic>
      </p:graphicFrame>
      <p:sp>
        <p:nvSpPr>
          <p:cNvPr id="36" name="Text Box 39">
            <a:extLst>
              <a:ext uri="{FF2B5EF4-FFF2-40B4-BE49-F238E27FC236}">
                <a16:creationId xmlns:a16="http://schemas.microsoft.com/office/drawing/2014/main" id="{A073206F-692B-4B2C-9543-BD0D1BD7D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5346" y="1935689"/>
            <a:ext cx="173997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9" name="Text Box 40">
            <a:extLst>
              <a:ext uri="{FF2B5EF4-FFF2-40B4-BE49-F238E27FC236}">
                <a16:creationId xmlns:a16="http://schemas.microsoft.com/office/drawing/2014/main" id="{9E5C4686-7E11-4D3E-9DFA-F260DE0F45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5316" y="2012033"/>
            <a:ext cx="1981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 Box 39">
                <a:extLst>
                  <a:ext uri="{FF2B5EF4-FFF2-40B4-BE49-F238E27FC236}">
                    <a16:creationId xmlns:a16="http://schemas.microsoft.com/office/drawing/2014/main" id="{6BDDCABE-5545-42AA-B640-1A62B05230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81600" y="1899887"/>
                <a:ext cx="4953000" cy="8090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 : 7 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en-US" alt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1" name="Text Box 39">
                <a:extLst>
                  <a:ext uri="{FF2B5EF4-FFF2-40B4-BE49-F238E27FC236}">
                    <a16:creationId xmlns:a16="http://schemas.microsoft.com/office/drawing/2014/main" id="{6BDDCABE-5545-42AA-B640-1A62B05230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81600" y="1899887"/>
                <a:ext cx="4953000" cy="809068"/>
              </a:xfrm>
              <a:prstGeom prst="rect">
                <a:avLst/>
              </a:prstGeom>
              <a:blipFill>
                <a:blip r:embed="rId2"/>
                <a:stretch>
                  <a:fillRect b="-1060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 Box 41">
            <a:extLst>
              <a:ext uri="{FF2B5EF4-FFF2-40B4-BE49-F238E27FC236}">
                <a16:creationId xmlns:a16="http://schemas.microsoft.com/office/drawing/2014/main" id="{3CF10DAB-87FC-4BAC-96A7-28490DE58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3700" y="3018149"/>
            <a:ext cx="175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6" name="Text Box 42">
            <a:extLst>
              <a:ext uri="{FF2B5EF4-FFF2-40B4-BE49-F238E27FC236}">
                <a16:creationId xmlns:a16="http://schemas.microsoft.com/office/drawing/2014/main" id="{67B9362E-7D80-4DF0-80D6-E41D48630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6300" y="3102679"/>
            <a:ext cx="1981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 Box 39">
                <a:extLst>
                  <a:ext uri="{FF2B5EF4-FFF2-40B4-BE49-F238E27FC236}">
                    <a16:creationId xmlns:a16="http://schemas.microsoft.com/office/drawing/2014/main" id="{2316587F-E00D-454A-AACC-07F679F826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81600" y="2950709"/>
                <a:ext cx="4953000" cy="8036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: 6 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den>
                    </m:f>
                  </m:oMath>
                </a14:m>
                <a:endParaRPr lang="en-US" alt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7" name="Text Box 39">
                <a:extLst>
                  <a:ext uri="{FF2B5EF4-FFF2-40B4-BE49-F238E27FC236}">
                    <a16:creationId xmlns:a16="http://schemas.microsoft.com/office/drawing/2014/main" id="{2316587F-E00D-454A-AACC-07F679F826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81600" y="2950709"/>
                <a:ext cx="4953000" cy="803682"/>
              </a:xfrm>
              <a:prstGeom prst="rect">
                <a:avLst/>
              </a:prstGeom>
              <a:blipFill>
                <a:blip r:embed="rId3"/>
                <a:stretch>
                  <a:fillRect b="-984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 Box 44">
            <a:extLst>
              <a:ext uri="{FF2B5EF4-FFF2-40B4-BE49-F238E27FC236}">
                <a16:creationId xmlns:a16="http://schemas.microsoft.com/office/drawing/2014/main" id="{A0C20885-4E26-4943-B844-49A418FD3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3700" y="4042380"/>
            <a:ext cx="175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50" name="Text Box 43">
            <a:extLst>
              <a:ext uri="{FF2B5EF4-FFF2-40B4-BE49-F238E27FC236}">
                <a16:creationId xmlns:a16="http://schemas.microsoft.com/office/drawing/2014/main" id="{2FB4A096-2E7E-4042-A4FC-F4E892005C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3639" y="4012372"/>
            <a:ext cx="1981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 Box 39">
                <a:extLst>
                  <a:ext uri="{FF2B5EF4-FFF2-40B4-BE49-F238E27FC236}">
                    <a16:creationId xmlns:a16="http://schemas.microsoft.com/office/drawing/2014/main" id="{5E174029-6829-4E47-875C-234A8C34ED4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68970" y="3969032"/>
                <a:ext cx="4953000" cy="749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: b 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𝐚</m:t>
                        </m:r>
                      </m:num>
                      <m:den>
                        <m:r>
                          <a:rPr lang="en-US" altLang="en-US" sz="32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𝐛</m:t>
                        </m:r>
                      </m:den>
                    </m:f>
                  </m:oMath>
                </a14:m>
                <a:endParaRPr lang="en-US" alt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1" name="Text Box 39">
                <a:extLst>
                  <a:ext uri="{FF2B5EF4-FFF2-40B4-BE49-F238E27FC236}">
                    <a16:creationId xmlns:a16="http://schemas.microsoft.com/office/drawing/2014/main" id="{5E174029-6829-4E47-875C-234A8C34ED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68970" y="3969032"/>
                <a:ext cx="4953000" cy="749116"/>
              </a:xfrm>
              <a:prstGeom prst="rect">
                <a:avLst/>
              </a:prstGeom>
              <a:blipFill>
                <a:blip r:embed="rId4"/>
                <a:stretch>
                  <a:fillRect t="-4065" b="-1056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 Box 139">
                <a:extLst>
                  <a:ext uri="{FF2B5EF4-FFF2-40B4-BE49-F238E27FC236}">
                    <a16:creationId xmlns:a16="http://schemas.microsoft.com/office/drawing/2014/main" id="{422B2008-3191-4EDA-B41C-55769A4E258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71700" y="5354936"/>
                <a:ext cx="7848600" cy="7491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32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 số của </a:t>
                </a:r>
                <a:r>
                  <a:rPr lang="en-US" altLang="en-US" sz="32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altLang="en-US" sz="3200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32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2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 là </a:t>
                </a:r>
                <a:r>
                  <a:rPr lang="en-US" altLang="en-US"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alt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b </a:t>
                </a:r>
                <a:r>
                  <a:rPr lang="en-US" altLang="en-US" sz="32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hay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𝐚</m:t>
                        </m:r>
                      </m:num>
                      <m:den>
                        <m:r>
                          <a:rPr lang="en-US" altLang="en-US" sz="32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𝐛</m:t>
                        </m:r>
                      </m:den>
                    </m:f>
                  </m:oMath>
                </a14:m>
                <a:r>
                  <a:rPr lang="en-US" altLang="en-US" sz="32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(b </a:t>
                </a:r>
                <a:r>
                  <a:rPr lang="en-US" altLang="en-US" sz="3200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khác</a:t>
                </a:r>
                <a:r>
                  <a:rPr lang="en-US" altLang="en-US" sz="32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0)</a:t>
                </a:r>
              </a:p>
            </p:txBody>
          </p:sp>
        </mc:Choice>
        <mc:Fallback xmlns="">
          <p:sp>
            <p:nvSpPr>
              <p:cNvPr id="53" name="Text Box 139">
                <a:extLst>
                  <a:ext uri="{FF2B5EF4-FFF2-40B4-BE49-F238E27FC236}">
                    <a16:creationId xmlns:a16="http://schemas.microsoft.com/office/drawing/2014/main" id="{422B2008-3191-4EDA-B41C-55769A4E25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71700" y="5354936"/>
                <a:ext cx="7848600" cy="749116"/>
              </a:xfrm>
              <a:prstGeom prst="rect">
                <a:avLst/>
              </a:prstGeom>
              <a:blipFill>
                <a:blip r:embed="rId5"/>
                <a:stretch>
                  <a:fillRect l="-1941" t="-4065" b="-1056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27855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9" grpId="0"/>
      <p:bldP spid="41" grpId="0" animBg="1"/>
      <p:bldP spid="45" grpId="0"/>
      <p:bldP spid="46" grpId="0"/>
      <p:bldP spid="47" grpId="0" animBg="1"/>
      <p:bldP spid="48" grpId="0"/>
      <p:bldP spid="50" grpId="0"/>
      <p:bldP spid="51" grpId="0" animBg="1"/>
      <p:bldP spid="5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F6233-8A69-44E4-B694-C3DC2F245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5400" y="1981200"/>
            <a:ext cx="5334000" cy="2489200"/>
          </a:xfrm>
        </p:spPr>
        <p:txBody>
          <a:bodyPr/>
          <a:lstStyle/>
          <a:p>
            <a:r>
              <a:rPr lang="en-US" sz="66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1828963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37D9623-3317-40D0-BFB8-368431576A35}"/>
              </a:ext>
            </a:extLst>
          </p:cNvPr>
          <p:cNvSpPr/>
          <p:nvPr/>
        </p:nvSpPr>
        <p:spPr>
          <a:xfrm>
            <a:off x="609600" y="2244432"/>
            <a:ext cx="10972800" cy="4260512"/>
          </a:xfrm>
          <a:prstGeom prst="roundRect">
            <a:avLst/>
          </a:prstGeom>
          <a:solidFill>
            <a:schemeClr val="bg1">
              <a:alpha val="73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Box 20">
            <a:extLst>
              <a:ext uri="{FF2B5EF4-FFF2-40B4-BE49-F238E27FC236}">
                <a16:creationId xmlns:a16="http://schemas.microsoft.com/office/drawing/2014/main" id="{BB595C52-D694-4C91-BC98-8221BD440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35288"/>
            <a:ext cx="103632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altLang="en-US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a)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                 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7          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6          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= 4</a:t>
            </a:r>
          </a:p>
          <a:p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	    b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                      b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             b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              b = 10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55DFF11D-B14C-43D1-A36B-D6BE62BAEA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92200" y="2408140"/>
                <a:ext cx="5698533" cy="892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eaLnBrk="1" hangingPunct="1"/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altLang="en-US"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Tỉ số của 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altLang="en-US" sz="32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altLang="en-US" sz="32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 : </a:t>
                </a:r>
                <a:r>
                  <a:rPr lang="en-US" altLang="en-US"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</a:t>
                </a:r>
                <a:r>
                  <a:rPr lang="en-US" altLang="en-US" sz="32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55DFF11D-B14C-43D1-A36B-D6BE62BAEA4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92200" y="2408140"/>
                <a:ext cx="5698533" cy="892552"/>
              </a:xfrm>
              <a:prstGeom prst="rect">
                <a:avLst/>
              </a:prstGeom>
              <a:blipFill>
                <a:blip r:embed="rId2"/>
                <a:stretch>
                  <a:fillRect l="-2674" b="-616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CAA7DD62-07E9-4472-8C59-707EA9AC46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6800" y="3472540"/>
                <a:ext cx="5673514" cy="8872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eaLnBrk="1" hangingPunct="1"/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altLang="en-US"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Tỉ số của 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altLang="en-US" sz="32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altLang="en-US" sz="32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7 : 4 </a:t>
                </a:r>
                <a:r>
                  <a:rPr lang="en-US" altLang="en-US" sz="32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CAA7DD62-07E9-4472-8C59-707EA9AC46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66800" y="3472540"/>
                <a:ext cx="5673514" cy="887294"/>
              </a:xfrm>
              <a:prstGeom prst="rect">
                <a:avLst/>
              </a:prstGeom>
              <a:blipFill>
                <a:blip r:embed="rId3"/>
                <a:stretch>
                  <a:fillRect l="-2685" b="-620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BEFED986-7B0C-4FF7-956F-0E3E6304F7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29200" y="4361988"/>
                <a:ext cx="7343338" cy="8899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eaLnBrk="1" hangingPunct="1"/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altLang="en-US"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Tỉ số của 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altLang="en-US" sz="32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altLang="en-US" sz="32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 : 2 </a:t>
                </a:r>
                <a:r>
                  <a:rPr lang="en-US" altLang="en-US" sz="32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BEFED986-7B0C-4FF7-956F-0E3E6304F7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29200" y="4361988"/>
                <a:ext cx="7343338" cy="889924"/>
              </a:xfrm>
              <a:prstGeom prst="rect">
                <a:avLst/>
              </a:prstGeom>
              <a:blipFill>
                <a:blip r:embed="rId4"/>
                <a:stretch>
                  <a:fillRect l="-2075" b="-616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654B9D5D-A14C-4EA7-94F4-BE89C693E7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29200" y="5447472"/>
                <a:ext cx="7639030" cy="8910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eaLnBrk="1" hangingPunct="1"/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US" altLang="en-US"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Tỉ số của 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altLang="en-US" sz="32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altLang="en-US" sz="32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4: 10 </a:t>
                </a:r>
                <a:r>
                  <a:rPr lang="en-US" altLang="en-US" sz="32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altLang="en-US" sz="3600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654B9D5D-A14C-4EA7-94F4-BE89C693E73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29200" y="5447472"/>
                <a:ext cx="7639030" cy="891078"/>
              </a:xfrm>
              <a:prstGeom prst="rect">
                <a:avLst/>
              </a:prstGeom>
              <a:blipFill>
                <a:blip r:embed="rId5"/>
                <a:stretch>
                  <a:fillRect l="-1995" b="-616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9250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53" grpId="0" animBg="1"/>
      <p:bldP spid="54" grpId="0" animBg="1"/>
      <p:bldP spid="55" grpId="0" animBg="1"/>
    </p:bldLst>
  </p:timing>
</p:sld>
</file>

<file path=ppt/theme/theme1.xml><?xml version="1.0" encoding="utf-8"?>
<a:theme xmlns:a="http://schemas.openxmlformats.org/drawingml/2006/main" name="Thiết kế mặc định">
  <a:themeElements>
    <a:clrScheme name="Thiết kế mặc địn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hiết kế mặc địn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hiết kế mặc địn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4141</TotalTime>
  <Words>641</Words>
  <Application>Microsoft Office PowerPoint</Application>
  <PresentationFormat>Widescreen</PresentationFormat>
  <Paragraphs>84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等线</vt:lpstr>
      <vt:lpstr>等线 Light</vt:lpstr>
      <vt:lpstr>Arial</vt:lpstr>
      <vt:lpstr>Cambria Math</vt:lpstr>
      <vt:lpstr>HP001 4 hàng</vt:lpstr>
      <vt:lpstr>Times New Roman</vt:lpstr>
      <vt:lpstr>思源黑体 Heavy</vt:lpstr>
      <vt:lpstr>Thiết kế mặc định</vt:lpstr>
      <vt:lpstr>Office 主题​​</vt:lpstr>
      <vt:lpstr>PowerPoint Presentation</vt:lpstr>
      <vt:lpstr>KHỞI ĐỘNG</vt:lpstr>
      <vt:lpstr>PowerPoint Presentation</vt:lpstr>
      <vt:lpstr>KHÁM PHÁ</vt:lpstr>
      <vt:lpstr>PowerPoint Presentation</vt:lpstr>
      <vt:lpstr>PowerPoint Presentation</vt:lpstr>
      <vt:lpstr>PowerPoint Presentation</vt:lpstr>
      <vt:lpstr>LUYỆN TẬP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For You And 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Thø n¨m, ngµy 14 th¸ng 2 n¨m 2008</dc:title>
  <dc:creator>HAI NA</dc:creator>
  <cp:lastModifiedBy>Tran Thi Huong</cp:lastModifiedBy>
  <cp:revision>694</cp:revision>
  <dcterms:created xsi:type="dcterms:W3CDTF">2009-11-28T21:21:06Z</dcterms:created>
  <dcterms:modified xsi:type="dcterms:W3CDTF">2022-03-27T08:50:27Z</dcterms:modified>
</cp:coreProperties>
</file>