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62" r:id="rId4"/>
    <p:sldId id="259" r:id="rId5"/>
    <p:sldId id="260" r:id="rId6"/>
    <p:sldId id="265" r:id="rId7"/>
    <p:sldId id="264" r:id="rId8"/>
    <p:sldId id="261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EE58-1E1E-488E-86DD-D2F186045A77}" type="datetimeFigureOut">
              <a:rPr lang="vi-VN" smtClean="0"/>
              <a:t>26/03/2022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F951-9189-4FBE-9D8B-4EC5DDC0D8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88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37817-D393-4CD0-A41E-C6DBD00792E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08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DB695-8D31-4939-8DF9-646A4B764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6FD6-6821-4919-A9DE-7B4A064F7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1C61C-2EF6-4C2E-BECC-25511945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D70AA-C5AC-4A3F-B026-ED98B8DF0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08944-B9FA-4F5F-AB47-B2B1FC7E4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1CDD-5BC4-40B6-9A68-E57B6B18C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6BBAD-F712-47D3-A312-C74BF1F6E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149B-52BB-4C76-93F5-F9B3CEF0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B58A-30CF-4FF3-8F02-4182A86B9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BD59E-C941-49C3-95DA-8A5ED7509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9961-65F3-4E3F-AF4C-9D50C5A1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F63830F8-E46B-44D0-8FED-0E2ADD8C2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28600" y="1186755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31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3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2022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kì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6)</a:t>
            </a:r>
            <a:endParaRPr lang="en-US" sz="2800" b="1" dirty="0">
              <a:solidFill>
                <a:srgbClr val="FFFF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011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99FDF9-02D0-4145-A787-63E64CABB282}"/>
              </a:ext>
            </a:extLst>
          </p:cNvPr>
          <p:cNvGrpSpPr/>
          <p:nvPr/>
        </p:nvGrpSpPr>
        <p:grpSpPr>
          <a:xfrm>
            <a:off x="1671701" y="1651543"/>
            <a:ext cx="6626161" cy="1507331"/>
            <a:chOff x="1671701" y="1651543"/>
            <a:chExt cx="6626161" cy="150733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FC4A381-9CA8-4800-B201-7F024E6946BE}"/>
                </a:ext>
              </a:extLst>
            </p:cNvPr>
            <p:cNvSpPr/>
            <p:nvPr/>
          </p:nvSpPr>
          <p:spPr>
            <a:xfrm>
              <a:off x="1671701" y="1651543"/>
              <a:ext cx="6626161" cy="1507331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35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7291A5-FFC8-4CE8-8874-B09C7F0B1D25}"/>
                </a:ext>
              </a:extLst>
            </p:cNvPr>
            <p:cNvSpPr txBox="1"/>
            <p:nvPr/>
          </p:nvSpPr>
          <p:spPr>
            <a:xfrm>
              <a:off x="2349399" y="1805043"/>
              <a:ext cx="5791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cố, phân biệt 3 kiểu câu kể đã học. Biết được tác dụng của 3 kiểu câu kể này trong đoạn văn.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5CB33DB-D162-4A1A-916A-73E7F400E05D}"/>
              </a:ext>
            </a:extLst>
          </p:cNvPr>
          <p:cNvSpPr/>
          <p:nvPr/>
        </p:nvSpPr>
        <p:spPr>
          <a:xfrm>
            <a:off x="709519" y="1651544"/>
            <a:ext cx="1549526" cy="1507331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798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91765"/>
              </p:ext>
            </p:extLst>
          </p:nvPr>
        </p:nvGraphicFramePr>
        <p:xfrm>
          <a:off x="1152524" y="1352550"/>
          <a:ext cx="6838951" cy="324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0279">
                  <a:extLst>
                    <a:ext uri="{9D8B030D-6E8A-4147-A177-3AD203B41FA5}">
                      <a16:colId xmlns:a16="http://schemas.microsoft.com/office/drawing/2014/main" val="2493941830"/>
                    </a:ext>
                  </a:extLst>
                </a:gridCol>
                <a:gridCol w="1890590">
                  <a:extLst>
                    <a:ext uri="{9D8B030D-6E8A-4147-A177-3AD203B41FA5}">
                      <a16:colId xmlns:a16="http://schemas.microsoft.com/office/drawing/2014/main" val="3486725226"/>
                    </a:ext>
                  </a:extLst>
                </a:gridCol>
                <a:gridCol w="2188464">
                  <a:extLst>
                    <a:ext uri="{9D8B030D-6E8A-4147-A177-3AD203B41FA5}">
                      <a16:colId xmlns:a16="http://schemas.microsoft.com/office/drawing/2014/main" val="3585973076"/>
                    </a:ext>
                  </a:extLst>
                </a:gridCol>
                <a:gridCol w="1969618">
                  <a:extLst>
                    <a:ext uri="{9D8B030D-6E8A-4147-A177-3AD203B41FA5}">
                      <a16:colId xmlns:a16="http://schemas.microsoft.com/office/drawing/2014/main" val="3059390994"/>
                    </a:ext>
                  </a:extLst>
                </a:gridCol>
              </a:tblGrid>
              <a:tr h="410160"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1435909"/>
                  </a:ext>
                </a:extLst>
              </a:tr>
              <a:tr h="2462438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CN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Ai (con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)?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n-US" sz="2000" b="1" baseline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VN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VN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CN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Ai (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)?</a:t>
                      </a:r>
                      <a:endParaRPr lang="en-US" sz="2000" b="1" baseline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VN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VN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CN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Ai (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)?</a:t>
                      </a:r>
                      <a:endParaRPr lang="en-US" sz="2000" b="1" baseline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VN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VN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US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65564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43815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343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514350"/>
            <a:ext cx="8305800" cy="9334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2.Tìm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8020" y="1452911"/>
            <a:ext cx="7441580" cy="2510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9" y="4762"/>
            <a:ext cx="9144000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000125"/>
            <a:ext cx="17526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705600" y="990600"/>
            <a:ext cx="17526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539875" y="1000125"/>
            <a:ext cx="1660525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1800" u="sng" dirty="0" err="1" smtClean="0">
                <a:cs typeface="Times New Roman" panose="02020603050405020304" pitchFamily="18" charset="0"/>
              </a:rPr>
              <a:t>Câu</a:t>
            </a:r>
            <a:endParaRPr lang="en-US" sz="1800" u="sng" dirty="0" smtClean="0"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57313" y="1356225"/>
            <a:ext cx="427747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1.Bấy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601825" y="1467146"/>
            <a:ext cx="150667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270625" y="1368624"/>
            <a:ext cx="2035175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57313" y="1906145"/>
            <a:ext cx="4424273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2.Mỗi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70412" y="2195100"/>
            <a:ext cx="119776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6268612" y="2272012"/>
            <a:ext cx="2189588" cy="6690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3379141"/>
            <a:ext cx="360752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3.Buổi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4581586" y="3465096"/>
            <a:ext cx="135707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6268612" y="3449106"/>
            <a:ext cx="2265788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562271" y="1090613"/>
            <a:ext cx="8141" cy="31545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09600" y="97571"/>
            <a:ext cx="8686800" cy="1066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6141142" y="1090613"/>
            <a:ext cx="8141" cy="31545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90600" y="666750"/>
            <a:ext cx="693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Ly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Khuất</a:t>
            </a:r>
            <a:r>
              <a:rPr 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cướp</a:t>
            </a:r>
            <a:r>
              <a:rPr 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807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21837" y="2958521"/>
            <a:ext cx="579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9898" y="1378354"/>
            <a:ext cx="19050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Ai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?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7547" y="2101271"/>
            <a:ext cx="222702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4088" y="2764569"/>
            <a:ext cx="226869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79037" y="1398654"/>
            <a:ext cx="66294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thiệu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bác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sĩ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Ly)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33150" y="2090229"/>
            <a:ext cx="601799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(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Ly)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26637" y="2816301"/>
            <a:ext cx="6331563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Ly)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89949" l="0" r="99000">
                        <a14:foregroundMark x1="33250" y1="56308" x2="33250" y2="56308"/>
                        <a14:foregroundMark x1="32333" y1="52308" x2="65167" y2="59795"/>
                        <a14:foregroundMark x1="55917" y1="31590" x2="55917" y2="31590"/>
                        <a14:foregroundMark x1="62083" y1="24308" x2="62083" y2="24308"/>
                        <a14:foregroundMark x1="74250" y1="23487" x2="74250" y2="23487"/>
                        <a14:foregroundMark x1="82500" y1="30769" x2="82500" y2="30769"/>
                        <a14:foregroundMark x1="88417" y1="43692" x2="88417" y2="43692"/>
                        <a14:backgroundMark x1="23583" y1="54154" x2="23583" y2="54154"/>
                        <a14:backgroundMark x1="19583" y1="55282" x2="19583" y2="55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95" y="-539052"/>
            <a:ext cx="2864035" cy="2120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2400" y="393971"/>
            <a:ext cx="16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Gợi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ý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24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76400" y="2114550"/>
            <a:ext cx="6057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- Về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- Chuẩn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sau.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491E4DD-13EA-4198-A8BE-27104E5A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047750"/>
            <a:ext cx="304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00"/>
                </a:solidFill>
                <a:latin typeface="UVN Huong Que Nang" panose="020E0804040705030404" pitchFamily="34" charset="0"/>
                <a:cs typeface="Times New Roman" pitchFamily="18" charset="0"/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511</Words>
  <Application>Microsoft Office PowerPoint</Application>
  <PresentationFormat>On-screen Show (16:9)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HP001 4 hàng</vt:lpstr>
      <vt:lpstr>HP001 5 hàng</vt:lpstr>
      <vt:lpstr>Tahoma</vt:lpstr>
      <vt:lpstr>Times New Roman</vt:lpstr>
      <vt:lpstr>UVN Huong Que Nang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38</cp:revision>
  <cp:lastPrinted>1601-01-01T00:00:00Z</cp:lastPrinted>
  <dcterms:created xsi:type="dcterms:W3CDTF">1601-01-01T00:00:00Z</dcterms:created>
  <dcterms:modified xsi:type="dcterms:W3CDTF">2022-03-26T07:31:41Z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